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6" r:id="rId4"/>
    <p:sldId id="267" r:id="rId5"/>
    <p:sldId id="260" r:id="rId6"/>
    <p:sldId id="268" r:id="rId7"/>
    <p:sldId id="257"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D7D5"/>
    <a:srgbClr val="1349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CD4BE9-6460-475F-AC30-8AD76479797B}" type="doc">
      <dgm:prSet loTypeId="urn:microsoft.com/office/officeart/2005/8/layout/process5" loCatId="process" qsTypeId="urn:microsoft.com/office/officeart/2005/8/quickstyle/3d2" qsCatId="3D" csTypeId="urn:microsoft.com/office/officeart/2005/8/colors/colorful2" csCatId="colorful" phldr="1"/>
      <dgm:spPr/>
      <dgm:t>
        <a:bodyPr/>
        <a:lstStyle/>
        <a:p>
          <a:endParaRPr lang="en-IN"/>
        </a:p>
      </dgm:t>
    </dgm:pt>
    <dgm:pt modelId="{A61A8B6C-04E8-4A24-B01C-2007753DB13F}">
      <dgm:prSet phldrT="[Text]" custT="1"/>
      <dgm:spPr/>
      <dgm:t>
        <a:bodyPr/>
        <a:lstStyle/>
        <a:p>
          <a:r>
            <a:rPr lang="en-IN" sz="1200" b="1" dirty="0">
              <a:solidFill>
                <a:schemeClr val="tx1">
                  <a:lumMod val="95000"/>
                  <a:lumOff val="5000"/>
                </a:schemeClr>
              </a:solidFill>
            </a:rPr>
            <a:t>Outreach to schools and societies to educate people</a:t>
          </a:r>
        </a:p>
      </dgm:t>
    </dgm:pt>
    <dgm:pt modelId="{ABDB7488-4AD1-47F7-B8CC-C8DBBC5382DE}" type="parTrans" cxnId="{9EFB46B2-B158-4540-9022-BE5C7E6E73EF}">
      <dgm:prSet/>
      <dgm:spPr/>
      <dgm:t>
        <a:bodyPr/>
        <a:lstStyle/>
        <a:p>
          <a:endParaRPr lang="en-IN"/>
        </a:p>
      </dgm:t>
    </dgm:pt>
    <dgm:pt modelId="{3AB2107E-7E44-4339-8838-4E6FA1E7EB2C}" type="sibTrans" cxnId="{9EFB46B2-B158-4540-9022-BE5C7E6E73EF}">
      <dgm:prSet/>
      <dgm:spPr/>
      <dgm:t>
        <a:bodyPr/>
        <a:lstStyle/>
        <a:p>
          <a:endParaRPr lang="en-IN"/>
        </a:p>
      </dgm:t>
    </dgm:pt>
    <dgm:pt modelId="{276AEF78-DF8B-436D-BCF6-F617BF522AFC}">
      <dgm:prSet phldrT="[Text]" custT="1"/>
      <dgm:spPr/>
      <dgm:t>
        <a:bodyPr/>
        <a:lstStyle/>
        <a:p>
          <a:r>
            <a:rPr lang="en-IN" sz="1400" b="1" dirty="0">
              <a:solidFill>
                <a:schemeClr val="tx1">
                  <a:lumMod val="95000"/>
                  <a:lumOff val="5000"/>
                </a:schemeClr>
              </a:solidFill>
            </a:rPr>
            <a:t>Distributing Segregated Dustbins</a:t>
          </a:r>
        </a:p>
      </dgm:t>
    </dgm:pt>
    <dgm:pt modelId="{CF3EBE3C-C430-405F-B3AD-6FC364547378}" type="parTrans" cxnId="{8264E804-458A-479A-997D-9907997781E0}">
      <dgm:prSet/>
      <dgm:spPr/>
      <dgm:t>
        <a:bodyPr/>
        <a:lstStyle/>
        <a:p>
          <a:endParaRPr lang="en-IN"/>
        </a:p>
      </dgm:t>
    </dgm:pt>
    <dgm:pt modelId="{11D9B426-DF10-4DFD-97DA-48DA7C7C7EE8}" type="sibTrans" cxnId="{8264E804-458A-479A-997D-9907997781E0}">
      <dgm:prSet/>
      <dgm:spPr/>
      <dgm:t>
        <a:bodyPr/>
        <a:lstStyle/>
        <a:p>
          <a:endParaRPr lang="en-IN"/>
        </a:p>
      </dgm:t>
    </dgm:pt>
    <dgm:pt modelId="{FF946B6C-10AA-4091-BD90-C6CCE7A2536B}">
      <dgm:prSet phldrT="[Text]" custT="1"/>
      <dgm:spPr/>
      <dgm:t>
        <a:bodyPr/>
        <a:lstStyle/>
        <a:p>
          <a:r>
            <a:rPr lang="en-IN" sz="1400" b="1" dirty="0">
              <a:solidFill>
                <a:schemeClr val="tx1">
                  <a:lumMod val="95000"/>
                  <a:lumOff val="5000"/>
                </a:schemeClr>
              </a:solidFill>
            </a:rPr>
            <a:t>Residential visits to demonstrate the process.</a:t>
          </a:r>
        </a:p>
      </dgm:t>
    </dgm:pt>
    <dgm:pt modelId="{28000B6F-5B87-4266-9FD1-A1A6AA0C1045}" type="parTrans" cxnId="{0BDBC438-D1BB-4B63-A900-52CD29F53761}">
      <dgm:prSet/>
      <dgm:spPr/>
      <dgm:t>
        <a:bodyPr/>
        <a:lstStyle/>
        <a:p>
          <a:endParaRPr lang="en-IN"/>
        </a:p>
      </dgm:t>
    </dgm:pt>
    <dgm:pt modelId="{0938BDB4-7B25-4133-B37B-37AF787E2285}" type="sibTrans" cxnId="{0BDBC438-D1BB-4B63-A900-52CD29F53761}">
      <dgm:prSet/>
      <dgm:spPr/>
      <dgm:t>
        <a:bodyPr/>
        <a:lstStyle/>
        <a:p>
          <a:endParaRPr lang="en-IN"/>
        </a:p>
      </dgm:t>
    </dgm:pt>
    <dgm:pt modelId="{43684677-83CA-4045-8C99-0561AE78AD1E}">
      <dgm:prSet phldrT="[Text]"/>
      <dgm:spPr/>
      <dgm:t>
        <a:bodyPr/>
        <a:lstStyle/>
        <a:p>
          <a:r>
            <a:rPr lang="en-IN" b="1" dirty="0">
              <a:solidFill>
                <a:schemeClr val="tx1">
                  <a:lumMod val="95000"/>
                  <a:lumOff val="5000"/>
                </a:schemeClr>
              </a:solidFill>
            </a:rPr>
            <a:t>Acknowledging the top residents from each ward.</a:t>
          </a:r>
        </a:p>
      </dgm:t>
    </dgm:pt>
    <dgm:pt modelId="{C75716F2-C838-4B46-BC94-CB0FCE80D572}" type="parTrans" cxnId="{952B9FAA-B7E9-4817-BEA8-6AED8A8CBFF5}">
      <dgm:prSet/>
      <dgm:spPr/>
      <dgm:t>
        <a:bodyPr/>
        <a:lstStyle/>
        <a:p>
          <a:endParaRPr lang="en-IN"/>
        </a:p>
      </dgm:t>
    </dgm:pt>
    <dgm:pt modelId="{5A2E65BF-FC09-4B95-BB88-AACC0A7D0656}" type="sibTrans" cxnId="{952B9FAA-B7E9-4817-BEA8-6AED8A8CBFF5}">
      <dgm:prSet/>
      <dgm:spPr/>
      <dgm:t>
        <a:bodyPr/>
        <a:lstStyle/>
        <a:p>
          <a:endParaRPr lang="en-IN"/>
        </a:p>
      </dgm:t>
    </dgm:pt>
    <dgm:pt modelId="{3F671952-8246-4C8C-AE6B-6E71F330592F}">
      <dgm:prSet phldrT="[Text]"/>
      <dgm:spPr/>
      <dgm:t>
        <a:bodyPr/>
        <a:lstStyle/>
        <a:p>
          <a:r>
            <a:rPr lang="en-IN" b="1" dirty="0">
              <a:solidFill>
                <a:schemeClr val="tx1">
                  <a:lumMod val="95000"/>
                  <a:lumOff val="5000"/>
                </a:schemeClr>
              </a:solidFill>
            </a:rPr>
            <a:t>Random House-hold Inspections and imposing penalties</a:t>
          </a:r>
        </a:p>
      </dgm:t>
    </dgm:pt>
    <dgm:pt modelId="{AE3D56F3-6C19-427F-A401-DE8CB648FEA2}" type="parTrans" cxnId="{5FEE2DA9-38DD-44BF-957F-C081E4903B91}">
      <dgm:prSet/>
      <dgm:spPr/>
      <dgm:t>
        <a:bodyPr/>
        <a:lstStyle/>
        <a:p>
          <a:endParaRPr lang="en-IN"/>
        </a:p>
      </dgm:t>
    </dgm:pt>
    <dgm:pt modelId="{B563A247-1445-4C7F-B1A7-F0470103D172}" type="sibTrans" cxnId="{5FEE2DA9-38DD-44BF-957F-C081E4903B91}">
      <dgm:prSet/>
      <dgm:spPr/>
      <dgm:t>
        <a:bodyPr/>
        <a:lstStyle/>
        <a:p>
          <a:endParaRPr lang="en-IN"/>
        </a:p>
      </dgm:t>
    </dgm:pt>
    <dgm:pt modelId="{5EAA4EB5-C856-435C-BC6D-DAD71523065C}" type="pres">
      <dgm:prSet presAssocID="{57CD4BE9-6460-475F-AC30-8AD76479797B}" presName="diagram" presStyleCnt="0">
        <dgm:presLayoutVars>
          <dgm:dir/>
          <dgm:resizeHandles val="exact"/>
        </dgm:presLayoutVars>
      </dgm:prSet>
      <dgm:spPr/>
    </dgm:pt>
    <dgm:pt modelId="{A26F94C9-6072-4169-813F-44F18FF46E54}" type="pres">
      <dgm:prSet presAssocID="{A61A8B6C-04E8-4A24-B01C-2007753DB13F}" presName="node" presStyleLbl="node1" presStyleIdx="0" presStyleCnt="5" custScaleX="109246" custScaleY="92515">
        <dgm:presLayoutVars>
          <dgm:bulletEnabled val="1"/>
        </dgm:presLayoutVars>
      </dgm:prSet>
      <dgm:spPr/>
    </dgm:pt>
    <dgm:pt modelId="{EDCACA0D-0138-4B6F-976D-08F2BDEFA8B1}" type="pres">
      <dgm:prSet presAssocID="{3AB2107E-7E44-4339-8838-4E6FA1E7EB2C}" presName="sibTrans" presStyleLbl="sibTrans2D1" presStyleIdx="0" presStyleCnt="4"/>
      <dgm:spPr/>
    </dgm:pt>
    <dgm:pt modelId="{365B8808-D71F-4648-964B-A7BDC6467310}" type="pres">
      <dgm:prSet presAssocID="{3AB2107E-7E44-4339-8838-4E6FA1E7EB2C}" presName="connectorText" presStyleLbl="sibTrans2D1" presStyleIdx="0" presStyleCnt="4"/>
      <dgm:spPr/>
    </dgm:pt>
    <dgm:pt modelId="{258091DA-88CA-49F2-994D-1038E09EE7E3}" type="pres">
      <dgm:prSet presAssocID="{276AEF78-DF8B-436D-BCF6-F617BF522AFC}" presName="node" presStyleLbl="node1" presStyleIdx="1" presStyleCnt="5">
        <dgm:presLayoutVars>
          <dgm:bulletEnabled val="1"/>
        </dgm:presLayoutVars>
      </dgm:prSet>
      <dgm:spPr/>
    </dgm:pt>
    <dgm:pt modelId="{2BF7AB72-9852-4552-89EC-58467B2F3046}" type="pres">
      <dgm:prSet presAssocID="{11D9B426-DF10-4DFD-97DA-48DA7C7C7EE8}" presName="sibTrans" presStyleLbl="sibTrans2D1" presStyleIdx="1" presStyleCnt="4"/>
      <dgm:spPr/>
    </dgm:pt>
    <dgm:pt modelId="{C481943A-DDA5-469B-B288-455C8AD6F0D4}" type="pres">
      <dgm:prSet presAssocID="{11D9B426-DF10-4DFD-97DA-48DA7C7C7EE8}" presName="connectorText" presStyleLbl="sibTrans2D1" presStyleIdx="1" presStyleCnt="4"/>
      <dgm:spPr/>
    </dgm:pt>
    <dgm:pt modelId="{95B9E6B9-24EE-44C8-A7DD-5D601EA7E07A}" type="pres">
      <dgm:prSet presAssocID="{FF946B6C-10AA-4091-BD90-C6CCE7A2536B}" presName="node" presStyleLbl="node1" presStyleIdx="2" presStyleCnt="5" custLinFactNeighborX="-1485" custLinFactNeighborY="1936">
        <dgm:presLayoutVars>
          <dgm:bulletEnabled val="1"/>
        </dgm:presLayoutVars>
      </dgm:prSet>
      <dgm:spPr/>
    </dgm:pt>
    <dgm:pt modelId="{F2BB323E-7355-4312-ABB1-6133862BF05E}" type="pres">
      <dgm:prSet presAssocID="{0938BDB4-7B25-4133-B37B-37AF787E2285}" presName="sibTrans" presStyleLbl="sibTrans2D1" presStyleIdx="2" presStyleCnt="4"/>
      <dgm:spPr/>
    </dgm:pt>
    <dgm:pt modelId="{B7D2A847-0BFE-46E5-B933-DEAA64D94BF0}" type="pres">
      <dgm:prSet presAssocID="{0938BDB4-7B25-4133-B37B-37AF787E2285}" presName="connectorText" presStyleLbl="sibTrans2D1" presStyleIdx="2" presStyleCnt="4"/>
      <dgm:spPr/>
    </dgm:pt>
    <dgm:pt modelId="{3B4A92EB-978D-457F-B075-004506031E31}" type="pres">
      <dgm:prSet presAssocID="{43684677-83CA-4045-8C99-0561AE78AD1E}" presName="node" presStyleLbl="node1" presStyleIdx="3" presStyleCnt="5">
        <dgm:presLayoutVars>
          <dgm:bulletEnabled val="1"/>
        </dgm:presLayoutVars>
      </dgm:prSet>
      <dgm:spPr/>
    </dgm:pt>
    <dgm:pt modelId="{81E8EDAA-8E46-43B7-AED1-CAAB359FBE0F}" type="pres">
      <dgm:prSet presAssocID="{5A2E65BF-FC09-4B95-BB88-AACC0A7D0656}" presName="sibTrans" presStyleLbl="sibTrans2D1" presStyleIdx="3" presStyleCnt="4"/>
      <dgm:spPr/>
    </dgm:pt>
    <dgm:pt modelId="{A40605E6-A1A1-40CC-8D2C-8805D8035CBC}" type="pres">
      <dgm:prSet presAssocID="{5A2E65BF-FC09-4B95-BB88-AACC0A7D0656}" presName="connectorText" presStyleLbl="sibTrans2D1" presStyleIdx="3" presStyleCnt="4"/>
      <dgm:spPr/>
    </dgm:pt>
    <dgm:pt modelId="{EB472F4E-C289-44E5-8673-463DA98347CC}" type="pres">
      <dgm:prSet presAssocID="{3F671952-8246-4C8C-AE6B-6E71F330592F}" presName="node" presStyleLbl="node1" presStyleIdx="4" presStyleCnt="5" custScaleX="105583">
        <dgm:presLayoutVars>
          <dgm:bulletEnabled val="1"/>
        </dgm:presLayoutVars>
      </dgm:prSet>
      <dgm:spPr/>
    </dgm:pt>
  </dgm:ptLst>
  <dgm:cxnLst>
    <dgm:cxn modelId="{8264E804-458A-479A-997D-9907997781E0}" srcId="{57CD4BE9-6460-475F-AC30-8AD76479797B}" destId="{276AEF78-DF8B-436D-BCF6-F617BF522AFC}" srcOrd="1" destOrd="0" parTransId="{CF3EBE3C-C430-405F-B3AD-6FC364547378}" sibTransId="{11D9B426-DF10-4DFD-97DA-48DA7C7C7EE8}"/>
    <dgm:cxn modelId="{51AC6F0B-05E2-4ADA-B06C-17262CFA465A}" type="presOf" srcId="{0938BDB4-7B25-4133-B37B-37AF787E2285}" destId="{F2BB323E-7355-4312-ABB1-6133862BF05E}" srcOrd="0" destOrd="0" presId="urn:microsoft.com/office/officeart/2005/8/layout/process5"/>
    <dgm:cxn modelId="{A4B4772E-2A66-4A67-8D23-536BE74546CF}" type="presOf" srcId="{43684677-83CA-4045-8C99-0561AE78AD1E}" destId="{3B4A92EB-978D-457F-B075-004506031E31}" srcOrd="0" destOrd="0" presId="urn:microsoft.com/office/officeart/2005/8/layout/process5"/>
    <dgm:cxn modelId="{A09DBC30-7C81-42FE-B714-E46139E7C966}" type="presOf" srcId="{57CD4BE9-6460-475F-AC30-8AD76479797B}" destId="{5EAA4EB5-C856-435C-BC6D-DAD71523065C}" srcOrd="0" destOrd="0" presId="urn:microsoft.com/office/officeart/2005/8/layout/process5"/>
    <dgm:cxn modelId="{0BDBC438-D1BB-4B63-A900-52CD29F53761}" srcId="{57CD4BE9-6460-475F-AC30-8AD76479797B}" destId="{FF946B6C-10AA-4091-BD90-C6CCE7A2536B}" srcOrd="2" destOrd="0" parTransId="{28000B6F-5B87-4266-9FD1-A1A6AA0C1045}" sibTransId="{0938BDB4-7B25-4133-B37B-37AF787E2285}"/>
    <dgm:cxn modelId="{A2A7D23A-D9D4-4395-991A-2343404FBBC6}" type="presOf" srcId="{A61A8B6C-04E8-4A24-B01C-2007753DB13F}" destId="{A26F94C9-6072-4169-813F-44F18FF46E54}" srcOrd="0" destOrd="0" presId="urn:microsoft.com/office/officeart/2005/8/layout/process5"/>
    <dgm:cxn modelId="{0798093C-7BDB-4A0D-8A39-860E1D62B5C8}" type="presOf" srcId="{11D9B426-DF10-4DFD-97DA-48DA7C7C7EE8}" destId="{2BF7AB72-9852-4552-89EC-58467B2F3046}" srcOrd="0" destOrd="0" presId="urn:microsoft.com/office/officeart/2005/8/layout/process5"/>
    <dgm:cxn modelId="{9196CD3C-5A20-4C90-BB9D-68DD195D29EE}" type="presOf" srcId="{11D9B426-DF10-4DFD-97DA-48DA7C7C7EE8}" destId="{C481943A-DDA5-469B-B288-455C8AD6F0D4}" srcOrd="1" destOrd="0" presId="urn:microsoft.com/office/officeart/2005/8/layout/process5"/>
    <dgm:cxn modelId="{D4DE6C41-FE73-4DB3-A0C5-7C8B66922AFD}" type="presOf" srcId="{FF946B6C-10AA-4091-BD90-C6CCE7A2536B}" destId="{95B9E6B9-24EE-44C8-A7DD-5D601EA7E07A}" srcOrd="0" destOrd="0" presId="urn:microsoft.com/office/officeart/2005/8/layout/process5"/>
    <dgm:cxn modelId="{D52B2965-82A5-4131-9937-FCFBA529EA2A}" type="presOf" srcId="{276AEF78-DF8B-436D-BCF6-F617BF522AFC}" destId="{258091DA-88CA-49F2-994D-1038E09EE7E3}" srcOrd="0" destOrd="0" presId="urn:microsoft.com/office/officeart/2005/8/layout/process5"/>
    <dgm:cxn modelId="{C6D73747-3D55-4104-9428-9C1ACB901ABE}" type="presOf" srcId="{3AB2107E-7E44-4339-8838-4E6FA1E7EB2C}" destId="{365B8808-D71F-4648-964B-A7BDC6467310}" srcOrd="1" destOrd="0" presId="urn:microsoft.com/office/officeart/2005/8/layout/process5"/>
    <dgm:cxn modelId="{5F7C3B6D-E140-4E89-A940-C78E57187B4A}" type="presOf" srcId="{3F671952-8246-4C8C-AE6B-6E71F330592F}" destId="{EB472F4E-C289-44E5-8673-463DA98347CC}" srcOrd="0" destOrd="0" presId="urn:microsoft.com/office/officeart/2005/8/layout/process5"/>
    <dgm:cxn modelId="{3BC76890-39B5-4FE1-AB9A-5CE17FE83F4C}" type="presOf" srcId="{0938BDB4-7B25-4133-B37B-37AF787E2285}" destId="{B7D2A847-0BFE-46E5-B933-DEAA64D94BF0}" srcOrd="1" destOrd="0" presId="urn:microsoft.com/office/officeart/2005/8/layout/process5"/>
    <dgm:cxn modelId="{07A76CA0-0E26-47D3-9428-FA1D0970FB0E}" type="presOf" srcId="{3AB2107E-7E44-4339-8838-4E6FA1E7EB2C}" destId="{EDCACA0D-0138-4B6F-976D-08F2BDEFA8B1}" srcOrd="0" destOrd="0" presId="urn:microsoft.com/office/officeart/2005/8/layout/process5"/>
    <dgm:cxn modelId="{5FEE2DA9-38DD-44BF-957F-C081E4903B91}" srcId="{57CD4BE9-6460-475F-AC30-8AD76479797B}" destId="{3F671952-8246-4C8C-AE6B-6E71F330592F}" srcOrd="4" destOrd="0" parTransId="{AE3D56F3-6C19-427F-A401-DE8CB648FEA2}" sibTransId="{B563A247-1445-4C7F-B1A7-F0470103D172}"/>
    <dgm:cxn modelId="{952B9FAA-B7E9-4817-BEA8-6AED8A8CBFF5}" srcId="{57CD4BE9-6460-475F-AC30-8AD76479797B}" destId="{43684677-83CA-4045-8C99-0561AE78AD1E}" srcOrd="3" destOrd="0" parTransId="{C75716F2-C838-4B46-BC94-CB0FCE80D572}" sibTransId="{5A2E65BF-FC09-4B95-BB88-AACC0A7D0656}"/>
    <dgm:cxn modelId="{9EFB46B2-B158-4540-9022-BE5C7E6E73EF}" srcId="{57CD4BE9-6460-475F-AC30-8AD76479797B}" destId="{A61A8B6C-04E8-4A24-B01C-2007753DB13F}" srcOrd="0" destOrd="0" parTransId="{ABDB7488-4AD1-47F7-B8CC-C8DBBC5382DE}" sibTransId="{3AB2107E-7E44-4339-8838-4E6FA1E7EB2C}"/>
    <dgm:cxn modelId="{3D2BDABB-8F40-4105-BEDC-D9B70C262EB6}" type="presOf" srcId="{5A2E65BF-FC09-4B95-BB88-AACC0A7D0656}" destId="{A40605E6-A1A1-40CC-8D2C-8805D8035CBC}" srcOrd="1" destOrd="0" presId="urn:microsoft.com/office/officeart/2005/8/layout/process5"/>
    <dgm:cxn modelId="{63A5F0E6-105A-4BE8-8937-75971CD578DF}" type="presOf" srcId="{5A2E65BF-FC09-4B95-BB88-AACC0A7D0656}" destId="{81E8EDAA-8E46-43B7-AED1-CAAB359FBE0F}" srcOrd="0" destOrd="0" presId="urn:microsoft.com/office/officeart/2005/8/layout/process5"/>
    <dgm:cxn modelId="{8347A126-A7E1-48FD-8F21-450B4977E858}" type="presParOf" srcId="{5EAA4EB5-C856-435C-BC6D-DAD71523065C}" destId="{A26F94C9-6072-4169-813F-44F18FF46E54}" srcOrd="0" destOrd="0" presId="urn:microsoft.com/office/officeart/2005/8/layout/process5"/>
    <dgm:cxn modelId="{AAA079C0-089F-4DEC-921E-F02246DD3125}" type="presParOf" srcId="{5EAA4EB5-C856-435C-BC6D-DAD71523065C}" destId="{EDCACA0D-0138-4B6F-976D-08F2BDEFA8B1}" srcOrd="1" destOrd="0" presId="urn:microsoft.com/office/officeart/2005/8/layout/process5"/>
    <dgm:cxn modelId="{772B8005-6D64-4E89-B584-9D25182862D2}" type="presParOf" srcId="{EDCACA0D-0138-4B6F-976D-08F2BDEFA8B1}" destId="{365B8808-D71F-4648-964B-A7BDC6467310}" srcOrd="0" destOrd="0" presId="urn:microsoft.com/office/officeart/2005/8/layout/process5"/>
    <dgm:cxn modelId="{6755F90D-7970-460C-8E16-59618259BB28}" type="presParOf" srcId="{5EAA4EB5-C856-435C-BC6D-DAD71523065C}" destId="{258091DA-88CA-49F2-994D-1038E09EE7E3}" srcOrd="2" destOrd="0" presId="urn:microsoft.com/office/officeart/2005/8/layout/process5"/>
    <dgm:cxn modelId="{EDEAD77D-FE59-408D-95BD-DEC869B082A9}" type="presParOf" srcId="{5EAA4EB5-C856-435C-BC6D-DAD71523065C}" destId="{2BF7AB72-9852-4552-89EC-58467B2F3046}" srcOrd="3" destOrd="0" presId="urn:microsoft.com/office/officeart/2005/8/layout/process5"/>
    <dgm:cxn modelId="{E473F3A4-69C8-4A09-9E41-DF926AB5E508}" type="presParOf" srcId="{2BF7AB72-9852-4552-89EC-58467B2F3046}" destId="{C481943A-DDA5-469B-B288-455C8AD6F0D4}" srcOrd="0" destOrd="0" presId="urn:microsoft.com/office/officeart/2005/8/layout/process5"/>
    <dgm:cxn modelId="{5B47A384-6AB7-49D3-90C9-0258978342F6}" type="presParOf" srcId="{5EAA4EB5-C856-435C-BC6D-DAD71523065C}" destId="{95B9E6B9-24EE-44C8-A7DD-5D601EA7E07A}" srcOrd="4" destOrd="0" presId="urn:microsoft.com/office/officeart/2005/8/layout/process5"/>
    <dgm:cxn modelId="{2795F833-927C-4743-842F-A54C50FED308}" type="presParOf" srcId="{5EAA4EB5-C856-435C-BC6D-DAD71523065C}" destId="{F2BB323E-7355-4312-ABB1-6133862BF05E}" srcOrd="5" destOrd="0" presId="urn:microsoft.com/office/officeart/2005/8/layout/process5"/>
    <dgm:cxn modelId="{F46279AC-33FC-4A61-8EA7-EA7A7BC4E5FA}" type="presParOf" srcId="{F2BB323E-7355-4312-ABB1-6133862BF05E}" destId="{B7D2A847-0BFE-46E5-B933-DEAA64D94BF0}" srcOrd="0" destOrd="0" presId="urn:microsoft.com/office/officeart/2005/8/layout/process5"/>
    <dgm:cxn modelId="{00022F23-C670-44D9-8D2E-1D429E538F05}" type="presParOf" srcId="{5EAA4EB5-C856-435C-BC6D-DAD71523065C}" destId="{3B4A92EB-978D-457F-B075-004506031E31}" srcOrd="6" destOrd="0" presId="urn:microsoft.com/office/officeart/2005/8/layout/process5"/>
    <dgm:cxn modelId="{1226CD7C-C132-4F04-AB67-228C338A8424}" type="presParOf" srcId="{5EAA4EB5-C856-435C-BC6D-DAD71523065C}" destId="{81E8EDAA-8E46-43B7-AED1-CAAB359FBE0F}" srcOrd="7" destOrd="0" presId="urn:microsoft.com/office/officeart/2005/8/layout/process5"/>
    <dgm:cxn modelId="{E3AE4003-01B0-46B7-A136-99B8C17B1861}" type="presParOf" srcId="{81E8EDAA-8E46-43B7-AED1-CAAB359FBE0F}" destId="{A40605E6-A1A1-40CC-8D2C-8805D8035CBC}" srcOrd="0" destOrd="0" presId="urn:microsoft.com/office/officeart/2005/8/layout/process5"/>
    <dgm:cxn modelId="{476BF8B3-467B-47E9-8A07-D53954EFE6F8}" type="presParOf" srcId="{5EAA4EB5-C856-435C-BC6D-DAD71523065C}" destId="{EB472F4E-C289-44E5-8673-463DA98347CC}" srcOrd="8" destOrd="0" presId="urn:microsoft.com/office/officeart/2005/8/layout/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8BC018-AFE0-4632-8B9C-3D3FA0572B95}" type="doc">
      <dgm:prSet loTypeId="urn:microsoft.com/office/officeart/2005/8/layout/chevron1" loCatId="process" qsTypeId="urn:microsoft.com/office/officeart/2005/8/quickstyle/3d2" qsCatId="3D" csTypeId="urn:microsoft.com/office/officeart/2005/8/colors/colorful3" csCatId="colorful" phldr="1"/>
      <dgm:spPr/>
      <dgm:t>
        <a:bodyPr/>
        <a:lstStyle/>
        <a:p>
          <a:endParaRPr lang="en-IN"/>
        </a:p>
      </dgm:t>
    </dgm:pt>
    <dgm:pt modelId="{F14113A5-1BEF-4CB1-80D6-45C8B559FAA7}">
      <dgm:prSet phldrT="[Text]" custT="1"/>
      <dgm:spPr/>
      <dgm:t>
        <a:bodyPr/>
        <a:lstStyle/>
        <a:p>
          <a:r>
            <a:rPr lang="en-IN" sz="1200" b="1" dirty="0">
              <a:solidFill>
                <a:schemeClr val="tx1"/>
              </a:solidFill>
            </a:rPr>
            <a:t>PRODUCT STRATEGY- </a:t>
          </a:r>
          <a:r>
            <a:rPr lang="en-IN" sz="1200" b="1" dirty="0">
              <a:solidFill>
                <a:schemeClr val="tx1">
                  <a:lumMod val="95000"/>
                  <a:lumOff val="5000"/>
                </a:schemeClr>
              </a:solidFill>
            </a:rPr>
            <a:t>7 services for individual households and 9 for companies.</a:t>
          </a:r>
        </a:p>
      </dgm:t>
    </dgm:pt>
    <dgm:pt modelId="{7EB0EE23-FD46-4BBD-A119-6184F0B1BBD4}" type="parTrans" cxnId="{365B4297-5F69-40F5-B1F3-E5754AC872CA}">
      <dgm:prSet/>
      <dgm:spPr/>
      <dgm:t>
        <a:bodyPr/>
        <a:lstStyle/>
        <a:p>
          <a:endParaRPr lang="en-IN"/>
        </a:p>
      </dgm:t>
    </dgm:pt>
    <dgm:pt modelId="{F71BA2A7-C212-4009-B4B8-8B1B9A88EE01}" type="sibTrans" cxnId="{365B4297-5F69-40F5-B1F3-E5754AC872CA}">
      <dgm:prSet/>
      <dgm:spPr/>
      <dgm:t>
        <a:bodyPr/>
        <a:lstStyle/>
        <a:p>
          <a:endParaRPr lang="en-IN"/>
        </a:p>
      </dgm:t>
    </dgm:pt>
    <dgm:pt modelId="{B881FADA-7E08-4815-9F30-1A7755683187}">
      <dgm:prSet phldrT="[Text]" custT="1"/>
      <dgm:spPr/>
      <dgm:t>
        <a:bodyPr/>
        <a:lstStyle/>
        <a:p>
          <a:r>
            <a:rPr lang="en-IN" sz="1600" b="1"/>
            <a:t>Pricing Strategy:</a:t>
          </a:r>
          <a:r>
            <a:rPr lang="en-IN" sz="1600"/>
            <a:t> Pricing approach is dynamic</a:t>
          </a:r>
          <a:endParaRPr lang="en-IN" sz="1600" b="1" dirty="0">
            <a:solidFill>
              <a:schemeClr val="tx1">
                <a:lumMod val="95000"/>
                <a:lumOff val="5000"/>
              </a:schemeClr>
            </a:solidFill>
          </a:endParaRPr>
        </a:p>
      </dgm:t>
    </dgm:pt>
    <dgm:pt modelId="{306A286F-0315-435A-B148-9B9671B219CC}" type="parTrans" cxnId="{E3F7CEB4-E43B-43F9-82A7-7EA3C3D62306}">
      <dgm:prSet/>
      <dgm:spPr/>
      <dgm:t>
        <a:bodyPr/>
        <a:lstStyle/>
        <a:p>
          <a:endParaRPr lang="en-IN"/>
        </a:p>
      </dgm:t>
    </dgm:pt>
    <dgm:pt modelId="{6E27A59C-4A5B-48B0-B83B-2277FD3A3C1D}" type="sibTrans" cxnId="{E3F7CEB4-E43B-43F9-82A7-7EA3C3D62306}">
      <dgm:prSet/>
      <dgm:spPr/>
      <dgm:t>
        <a:bodyPr/>
        <a:lstStyle/>
        <a:p>
          <a:endParaRPr lang="en-IN"/>
        </a:p>
      </dgm:t>
    </dgm:pt>
    <dgm:pt modelId="{70BDA560-4D95-4F73-93E5-E09B3BBFD9D0}">
      <dgm:prSet phldrT="[Text]" custT="1"/>
      <dgm:spPr/>
      <dgm:t>
        <a:bodyPr/>
        <a:lstStyle/>
        <a:p>
          <a:r>
            <a:rPr lang="en-IN" sz="1600" b="1" dirty="0"/>
            <a:t>Promotion Strategy: </a:t>
          </a:r>
          <a:r>
            <a:rPr lang="en-IN" sz="1600" dirty="0"/>
            <a:t>"Be Sustainable" initiative </a:t>
          </a:r>
          <a:endParaRPr lang="en-IN" sz="1600" b="1" dirty="0">
            <a:solidFill>
              <a:schemeClr val="tx1">
                <a:lumMod val="95000"/>
                <a:lumOff val="5000"/>
              </a:schemeClr>
            </a:solidFill>
          </a:endParaRPr>
        </a:p>
      </dgm:t>
    </dgm:pt>
    <dgm:pt modelId="{72A6F4DB-B716-4F6B-9669-AAD029BDFA4D}" type="parTrans" cxnId="{FAA3013F-8AB3-4925-9F31-29ED57B39035}">
      <dgm:prSet/>
      <dgm:spPr/>
      <dgm:t>
        <a:bodyPr/>
        <a:lstStyle/>
        <a:p>
          <a:endParaRPr lang="en-IN"/>
        </a:p>
      </dgm:t>
    </dgm:pt>
    <dgm:pt modelId="{D2C4186C-FAA0-4509-8E9B-F9850BA3B2BF}" type="sibTrans" cxnId="{FAA3013F-8AB3-4925-9F31-29ED57B39035}">
      <dgm:prSet/>
      <dgm:spPr/>
      <dgm:t>
        <a:bodyPr/>
        <a:lstStyle/>
        <a:p>
          <a:endParaRPr lang="en-IN"/>
        </a:p>
      </dgm:t>
    </dgm:pt>
    <dgm:pt modelId="{2F2D11D5-D253-4274-BC6F-66BFA01A2E36}">
      <dgm:prSet phldrT="[Text]" custT="1"/>
      <dgm:spPr/>
      <dgm:t>
        <a:bodyPr/>
        <a:lstStyle/>
        <a:p>
          <a:r>
            <a:rPr lang="en-IN" sz="1400" b="1" dirty="0"/>
            <a:t>Place Strategy: R</a:t>
          </a:r>
          <a:r>
            <a:rPr lang="en-IN" sz="1400" dirty="0"/>
            <a:t>emarkable creation for both homeowners and small businesses</a:t>
          </a:r>
          <a:endParaRPr lang="en-IN" sz="1400" b="1" dirty="0">
            <a:solidFill>
              <a:schemeClr val="tx1">
                <a:lumMod val="95000"/>
                <a:lumOff val="5000"/>
              </a:schemeClr>
            </a:solidFill>
          </a:endParaRPr>
        </a:p>
      </dgm:t>
    </dgm:pt>
    <dgm:pt modelId="{E3119427-D45D-4CE9-B92A-C29876229BCA}" type="parTrans" cxnId="{4D791B06-A996-4B94-98B7-A9D81C497730}">
      <dgm:prSet/>
      <dgm:spPr/>
      <dgm:t>
        <a:bodyPr/>
        <a:lstStyle/>
        <a:p>
          <a:endParaRPr lang="en-IN"/>
        </a:p>
      </dgm:t>
    </dgm:pt>
    <dgm:pt modelId="{CBE62D7C-8416-4439-B1F5-D1B1D0740868}" type="sibTrans" cxnId="{4D791B06-A996-4B94-98B7-A9D81C497730}">
      <dgm:prSet/>
      <dgm:spPr/>
      <dgm:t>
        <a:bodyPr/>
        <a:lstStyle/>
        <a:p>
          <a:endParaRPr lang="en-IN"/>
        </a:p>
      </dgm:t>
    </dgm:pt>
    <dgm:pt modelId="{409DC9AB-FBA7-4C62-81CC-23E6574CBBCB}" type="pres">
      <dgm:prSet presAssocID="{368BC018-AFE0-4632-8B9C-3D3FA0572B95}" presName="Name0" presStyleCnt="0">
        <dgm:presLayoutVars>
          <dgm:dir/>
          <dgm:animLvl val="lvl"/>
          <dgm:resizeHandles val="exact"/>
        </dgm:presLayoutVars>
      </dgm:prSet>
      <dgm:spPr/>
    </dgm:pt>
    <dgm:pt modelId="{6374AFE9-6F03-4F75-BA8B-F874B4DBDAC0}" type="pres">
      <dgm:prSet presAssocID="{F14113A5-1BEF-4CB1-80D6-45C8B559FAA7}" presName="parTxOnly" presStyleLbl="node1" presStyleIdx="0" presStyleCnt="4">
        <dgm:presLayoutVars>
          <dgm:chMax val="0"/>
          <dgm:chPref val="0"/>
          <dgm:bulletEnabled val="1"/>
        </dgm:presLayoutVars>
      </dgm:prSet>
      <dgm:spPr/>
    </dgm:pt>
    <dgm:pt modelId="{6CA7BE3E-CB77-435D-AAF6-502CE59B80B3}" type="pres">
      <dgm:prSet presAssocID="{F71BA2A7-C212-4009-B4B8-8B1B9A88EE01}" presName="parTxOnlySpace" presStyleCnt="0"/>
      <dgm:spPr/>
    </dgm:pt>
    <dgm:pt modelId="{09F33623-DF3C-4607-962D-D37AC34B84BA}" type="pres">
      <dgm:prSet presAssocID="{B881FADA-7E08-4815-9F30-1A7755683187}" presName="parTxOnly" presStyleLbl="node1" presStyleIdx="1" presStyleCnt="4">
        <dgm:presLayoutVars>
          <dgm:chMax val="0"/>
          <dgm:chPref val="0"/>
          <dgm:bulletEnabled val="1"/>
        </dgm:presLayoutVars>
      </dgm:prSet>
      <dgm:spPr/>
    </dgm:pt>
    <dgm:pt modelId="{029F7937-CD7B-4BA2-BA27-1E4A25DFA9A6}" type="pres">
      <dgm:prSet presAssocID="{6E27A59C-4A5B-48B0-B83B-2277FD3A3C1D}" presName="parTxOnlySpace" presStyleCnt="0"/>
      <dgm:spPr/>
    </dgm:pt>
    <dgm:pt modelId="{E3956AEE-8A28-46FC-805F-A2B266C1CBC2}" type="pres">
      <dgm:prSet presAssocID="{70BDA560-4D95-4F73-93E5-E09B3BBFD9D0}" presName="parTxOnly" presStyleLbl="node1" presStyleIdx="2" presStyleCnt="4">
        <dgm:presLayoutVars>
          <dgm:chMax val="0"/>
          <dgm:chPref val="0"/>
          <dgm:bulletEnabled val="1"/>
        </dgm:presLayoutVars>
      </dgm:prSet>
      <dgm:spPr/>
    </dgm:pt>
    <dgm:pt modelId="{B48155CC-CB4F-49BF-8700-8FBB9A1414A7}" type="pres">
      <dgm:prSet presAssocID="{D2C4186C-FAA0-4509-8E9B-F9850BA3B2BF}" presName="parTxOnlySpace" presStyleCnt="0"/>
      <dgm:spPr/>
    </dgm:pt>
    <dgm:pt modelId="{877CE9E6-1960-431A-925F-782287D07B34}" type="pres">
      <dgm:prSet presAssocID="{2F2D11D5-D253-4274-BC6F-66BFA01A2E36}" presName="parTxOnly" presStyleLbl="node1" presStyleIdx="3" presStyleCnt="4">
        <dgm:presLayoutVars>
          <dgm:chMax val="0"/>
          <dgm:chPref val="0"/>
          <dgm:bulletEnabled val="1"/>
        </dgm:presLayoutVars>
      </dgm:prSet>
      <dgm:spPr/>
    </dgm:pt>
  </dgm:ptLst>
  <dgm:cxnLst>
    <dgm:cxn modelId="{4D791B06-A996-4B94-98B7-A9D81C497730}" srcId="{368BC018-AFE0-4632-8B9C-3D3FA0572B95}" destId="{2F2D11D5-D253-4274-BC6F-66BFA01A2E36}" srcOrd="3" destOrd="0" parTransId="{E3119427-D45D-4CE9-B92A-C29876229BCA}" sibTransId="{CBE62D7C-8416-4439-B1F5-D1B1D0740868}"/>
    <dgm:cxn modelId="{03AB403B-B688-4D8E-B052-C8E312188163}" type="presOf" srcId="{B881FADA-7E08-4815-9F30-1A7755683187}" destId="{09F33623-DF3C-4607-962D-D37AC34B84BA}" srcOrd="0" destOrd="0" presId="urn:microsoft.com/office/officeart/2005/8/layout/chevron1"/>
    <dgm:cxn modelId="{460D533C-E228-49C8-8C4C-B1741E433D5E}" type="presOf" srcId="{2F2D11D5-D253-4274-BC6F-66BFA01A2E36}" destId="{877CE9E6-1960-431A-925F-782287D07B34}" srcOrd="0" destOrd="0" presId="urn:microsoft.com/office/officeart/2005/8/layout/chevron1"/>
    <dgm:cxn modelId="{FAA3013F-8AB3-4925-9F31-29ED57B39035}" srcId="{368BC018-AFE0-4632-8B9C-3D3FA0572B95}" destId="{70BDA560-4D95-4F73-93E5-E09B3BBFD9D0}" srcOrd="2" destOrd="0" parTransId="{72A6F4DB-B716-4F6B-9669-AAD029BDFA4D}" sibTransId="{D2C4186C-FAA0-4509-8E9B-F9850BA3B2BF}"/>
    <dgm:cxn modelId="{EDE52969-E040-43C6-84E8-BE201EF5A247}" type="presOf" srcId="{70BDA560-4D95-4F73-93E5-E09B3BBFD9D0}" destId="{E3956AEE-8A28-46FC-805F-A2B266C1CBC2}" srcOrd="0" destOrd="0" presId="urn:microsoft.com/office/officeart/2005/8/layout/chevron1"/>
    <dgm:cxn modelId="{ABB8B34D-A08F-486C-9E04-FF2F7080C4C9}" type="presOf" srcId="{368BC018-AFE0-4632-8B9C-3D3FA0572B95}" destId="{409DC9AB-FBA7-4C62-81CC-23E6574CBBCB}" srcOrd="0" destOrd="0" presId="urn:microsoft.com/office/officeart/2005/8/layout/chevron1"/>
    <dgm:cxn modelId="{365B4297-5F69-40F5-B1F3-E5754AC872CA}" srcId="{368BC018-AFE0-4632-8B9C-3D3FA0572B95}" destId="{F14113A5-1BEF-4CB1-80D6-45C8B559FAA7}" srcOrd="0" destOrd="0" parTransId="{7EB0EE23-FD46-4BBD-A119-6184F0B1BBD4}" sibTransId="{F71BA2A7-C212-4009-B4B8-8B1B9A88EE01}"/>
    <dgm:cxn modelId="{E3F7CEB4-E43B-43F9-82A7-7EA3C3D62306}" srcId="{368BC018-AFE0-4632-8B9C-3D3FA0572B95}" destId="{B881FADA-7E08-4815-9F30-1A7755683187}" srcOrd="1" destOrd="0" parTransId="{306A286F-0315-435A-B148-9B9671B219CC}" sibTransId="{6E27A59C-4A5B-48B0-B83B-2277FD3A3C1D}"/>
    <dgm:cxn modelId="{18C7F0EF-A3B8-4317-B061-463DCDE7F454}" type="presOf" srcId="{F14113A5-1BEF-4CB1-80D6-45C8B559FAA7}" destId="{6374AFE9-6F03-4F75-BA8B-F874B4DBDAC0}" srcOrd="0" destOrd="0" presId="urn:microsoft.com/office/officeart/2005/8/layout/chevron1"/>
    <dgm:cxn modelId="{31CC69D2-B0A8-4D33-822C-0655AF8B1FC8}" type="presParOf" srcId="{409DC9AB-FBA7-4C62-81CC-23E6574CBBCB}" destId="{6374AFE9-6F03-4F75-BA8B-F874B4DBDAC0}" srcOrd="0" destOrd="0" presId="urn:microsoft.com/office/officeart/2005/8/layout/chevron1"/>
    <dgm:cxn modelId="{26B17258-A19E-49FC-808A-341DDDE3E94F}" type="presParOf" srcId="{409DC9AB-FBA7-4C62-81CC-23E6574CBBCB}" destId="{6CA7BE3E-CB77-435D-AAF6-502CE59B80B3}" srcOrd="1" destOrd="0" presId="urn:microsoft.com/office/officeart/2005/8/layout/chevron1"/>
    <dgm:cxn modelId="{538792F1-9721-4CA3-AB7B-07066DEA38F4}" type="presParOf" srcId="{409DC9AB-FBA7-4C62-81CC-23E6574CBBCB}" destId="{09F33623-DF3C-4607-962D-D37AC34B84BA}" srcOrd="2" destOrd="0" presId="urn:microsoft.com/office/officeart/2005/8/layout/chevron1"/>
    <dgm:cxn modelId="{4B3EBF6A-B2B5-4A9A-B8F9-6610F772F32B}" type="presParOf" srcId="{409DC9AB-FBA7-4C62-81CC-23E6574CBBCB}" destId="{029F7937-CD7B-4BA2-BA27-1E4A25DFA9A6}" srcOrd="3" destOrd="0" presId="urn:microsoft.com/office/officeart/2005/8/layout/chevron1"/>
    <dgm:cxn modelId="{EF35E767-D6DD-49EC-A5BA-A0F1BF515769}" type="presParOf" srcId="{409DC9AB-FBA7-4C62-81CC-23E6574CBBCB}" destId="{E3956AEE-8A28-46FC-805F-A2B266C1CBC2}" srcOrd="4" destOrd="0" presId="urn:microsoft.com/office/officeart/2005/8/layout/chevron1"/>
    <dgm:cxn modelId="{8D872A84-4E02-4BF6-AEFE-AF51CA706299}" type="presParOf" srcId="{409DC9AB-FBA7-4C62-81CC-23E6574CBBCB}" destId="{B48155CC-CB4F-49BF-8700-8FBB9A1414A7}" srcOrd="5" destOrd="0" presId="urn:microsoft.com/office/officeart/2005/8/layout/chevron1"/>
    <dgm:cxn modelId="{FFE6331F-914B-4F1D-AAA2-5582A6D3ABD6}" type="presParOf" srcId="{409DC9AB-FBA7-4C62-81CC-23E6574CBBCB}" destId="{877CE9E6-1960-431A-925F-782287D07B34}" srcOrd="6" destOrd="0" presId="urn:microsoft.com/office/officeart/2005/8/layout/chevro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FDDBEC-A133-4123-82DC-A8D8B97CEE5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BDC5E11-954B-4885-BF90-54E977A33801}">
      <dgm:prSet phldrT="[Text]" custT="1"/>
      <dgm:spPr/>
      <dgm:t>
        <a:bodyPr/>
        <a:lstStyle/>
        <a:p>
          <a:r>
            <a:rPr lang="en-US" sz="2400" dirty="0"/>
            <a:t>Additional administration and documentation</a:t>
          </a:r>
        </a:p>
      </dgm:t>
    </dgm:pt>
    <dgm:pt modelId="{5BAE38B6-C022-4378-8B7B-12F9B0815AD3}" type="parTrans" cxnId="{5685C8EF-0770-482B-A083-D169199629FD}">
      <dgm:prSet/>
      <dgm:spPr/>
      <dgm:t>
        <a:bodyPr/>
        <a:lstStyle/>
        <a:p>
          <a:endParaRPr lang="en-US"/>
        </a:p>
      </dgm:t>
    </dgm:pt>
    <dgm:pt modelId="{C6E44875-B188-485C-BEFF-2AF6CBE06050}" type="sibTrans" cxnId="{5685C8EF-0770-482B-A083-D169199629FD}">
      <dgm:prSet/>
      <dgm:spPr/>
      <dgm:t>
        <a:bodyPr/>
        <a:lstStyle/>
        <a:p>
          <a:endParaRPr lang="en-US"/>
        </a:p>
      </dgm:t>
    </dgm:pt>
    <dgm:pt modelId="{96628E92-996B-45EB-B01F-B37719215D2D}">
      <dgm:prSet phldrT="[Text]" custT="1"/>
      <dgm:spPr/>
      <dgm:t>
        <a:bodyPr/>
        <a:lstStyle/>
        <a:p>
          <a:r>
            <a:rPr lang="en-US" sz="2400" dirty="0"/>
            <a:t>Additional workload [specific]</a:t>
          </a:r>
        </a:p>
      </dgm:t>
    </dgm:pt>
    <dgm:pt modelId="{BA1123CB-6669-4512-A4A5-46B40C06CC92}" type="parTrans" cxnId="{89E0E48C-024C-4E53-A696-E7CCFB95B313}">
      <dgm:prSet/>
      <dgm:spPr/>
      <dgm:t>
        <a:bodyPr/>
        <a:lstStyle/>
        <a:p>
          <a:endParaRPr lang="en-US"/>
        </a:p>
      </dgm:t>
    </dgm:pt>
    <dgm:pt modelId="{8C3DBA14-4713-4977-877D-136509F7CE82}" type="sibTrans" cxnId="{89E0E48C-024C-4E53-A696-E7CCFB95B313}">
      <dgm:prSet/>
      <dgm:spPr/>
      <dgm:t>
        <a:bodyPr/>
        <a:lstStyle/>
        <a:p>
          <a:endParaRPr lang="en-US"/>
        </a:p>
      </dgm:t>
    </dgm:pt>
    <dgm:pt modelId="{98B5B461-9364-49FD-B9ED-8002AAF7A2A1}">
      <dgm:prSet phldrT="[Text]" custT="1"/>
      <dgm:spPr/>
      <dgm:t>
        <a:bodyPr/>
        <a:lstStyle/>
        <a:p>
          <a:r>
            <a:rPr lang="en-US" sz="2400" dirty="0"/>
            <a:t>Demand new knowledge </a:t>
          </a:r>
        </a:p>
      </dgm:t>
    </dgm:pt>
    <dgm:pt modelId="{B6B67AED-6110-4101-8037-2BC35CAFA479}" type="parTrans" cxnId="{0E48C5CD-B7F5-4476-8659-EEF1CD667D55}">
      <dgm:prSet/>
      <dgm:spPr/>
      <dgm:t>
        <a:bodyPr/>
        <a:lstStyle/>
        <a:p>
          <a:endParaRPr lang="en-US"/>
        </a:p>
      </dgm:t>
    </dgm:pt>
    <dgm:pt modelId="{6207D9EC-172A-4CF8-981A-A509ED070F4E}" type="sibTrans" cxnId="{0E48C5CD-B7F5-4476-8659-EEF1CD667D55}">
      <dgm:prSet/>
      <dgm:spPr/>
      <dgm:t>
        <a:bodyPr/>
        <a:lstStyle/>
        <a:p>
          <a:endParaRPr lang="en-US"/>
        </a:p>
      </dgm:t>
    </dgm:pt>
    <dgm:pt modelId="{52553887-7F19-416F-B38F-6181C8A82A95}">
      <dgm:prSet phldrT="[Text]" custT="1"/>
      <dgm:spPr/>
      <dgm:t>
        <a:bodyPr/>
        <a:lstStyle/>
        <a:p>
          <a:r>
            <a:rPr lang="en-US" sz="2400" dirty="0"/>
            <a:t>Additional skills and abilities</a:t>
          </a:r>
        </a:p>
      </dgm:t>
    </dgm:pt>
    <dgm:pt modelId="{FE15B968-B0D5-4A58-9952-EE9EDA915085}" type="parTrans" cxnId="{0345061C-1B82-44F0-9837-D45D08743ED4}">
      <dgm:prSet/>
      <dgm:spPr/>
      <dgm:t>
        <a:bodyPr/>
        <a:lstStyle/>
        <a:p>
          <a:endParaRPr lang="en-US"/>
        </a:p>
      </dgm:t>
    </dgm:pt>
    <dgm:pt modelId="{ADE4742C-0AB1-4109-A4ED-B8131E56A9E9}" type="sibTrans" cxnId="{0345061C-1B82-44F0-9837-D45D08743ED4}">
      <dgm:prSet/>
      <dgm:spPr/>
      <dgm:t>
        <a:bodyPr/>
        <a:lstStyle/>
        <a:p>
          <a:endParaRPr lang="en-US"/>
        </a:p>
      </dgm:t>
    </dgm:pt>
    <dgm:pt modelId="{A6BC8877-10B5-416F-946F-457EF71E6731}">
      <dgm:prSet phldrT="[Text]" custT="1"/>
      <dgm:spPr/>
      <dgm:t>
        <a:bodyPr/>
        <a:lstStyle/>
        <a:p>
          <a:r>
            <a:rPr lang="en-US" sz="2400" dirty="0"/>
            <a:t>Job work changes</a:t>
          </a:r>
        </a:p>
      </dgm:t>
    </dgm:pt>
    <dgm:pt modelId="{FC8BE3AC-714F-4E12-9299-6F15BB253811}" type="parTrans" cxnId="{FE674823-8754-4F14-A5A3-95112269496B}">
      <dgm:prSet/>
      <dgm:spPr/>
      <dgm:t>
        <a:bodyPr/>
        <a:lstStyle/>
        <a:p>
          <a:endParaRPr lang="en-US"/>
        </a:p>
      </dgm:t>
    </dgm:pt>
    <dgm:pt modelId="{03CFBD46-8A17-47CA-AD4A-3E2007808E81}" type="sibTrans" cxnId="{FE674823-8754-4F14-A5A3-95112269496B}">
      <dgm:prSet/>
      <dgm:spPr/>
      <dgm:t>
        <a:bodyPr/>
        <a:lstStyle/>
        <a:p>
          <a:endParaRPr lang="en-US"/>
        </a:p>
      </dgm:t>
    </dgm:pt>
    <dgm:pt modelId="{CEE2905B-7C94-477A-87DC-757B724FBAEA}" type="pres">
      <dgm:prSet presAssocID="{34FDDBEC-A133-4123-82DC-A8D8B97CEE5F}" presName="diagram" presStyleCnt="0">
        <dgm:presLayoutVars>
          <dgm:dir/>
          <dgm:resizeHandles val="exact"/>
        </dgm:presLayoutVars>
      </dgm:prSet>
      <dgm:spPr/>
    </dgm:pt>
    <dgm:pt modelId="{D5B83690-4EF6-4368-B857-06BDD4EA081E}" type="pres">
      <dgm:prSet presAssocID="{9BDC5E11-954B-4885-BF90-54E977A33801}" presName="node" presStyleLbl="node1" presStyleIdx="0" presStyleCnt="5" custScaleX="87636" custScaleY="99320">
        <dgm:presLayoutVars>
          <dgm:bulletEnabled val="1"/>
        </dgm:presLayoutVars>
      </dgm:prSet>
      <dgm:spPr/>
    </dgm:pt>
    <dgm:pt modelId="{A5A6E840-205B-4371-A64B-48E67B898269}" type="pres">
      <dgm:prSet presAssocID="{C6E44875-B188-485C-BEFF-2AF6CBE06050}" presName="sibTrans" presStyleCnt="0"/>
      <dgm:spPr/>
    </dgm:pt>
    <dgm:pt modelId="{295FD32F-91E1-4B5E-AA13-17F63262FF72}" type="pres">
      <dgm:prSet presAssocID="{96628E92-996B-45EB-B01F-B37719215D2D}" presName="node" presStyleLbl="node1" presStyleIdx="1" presStyleCnt="5">
        <dgm:presLayoutVars>
          <dgm:bulletEnabled val="1"/>
        </dgm:presLayoutVars>
      </dgm:prSet>
      <dgm:spPr/>
    </dgm:pt>
    <dgm:pt modelId="{DE0DA817-7BC9-45C7-B001-B03B74577220}" type="pres">
      <dgm:prSet presAssocID="{8C3DBA14-4713-4977-877D-136509F7CE82}" presName="sibTrans" presStyleCnt="0"/>
      <dgm:spPr/>
    </dgm:pt>
    <dgm:pt modelId="{DE961492-CEB6-4F5B-83BB-C88FEC823097}" type="pres">
      <dgm:prSet presAssocID="{98B5B461-9364-49FD-B9ED-8002AAF7A2A1}" presName="node" presStyleLbl="node1" presStyleIdx="2" presStyleCnt="5">
        <dgm:presLayoutVars>
          <dgm:bulletEnabled val="1"/>
        </dgm:presLayoutVars>
      </dgm:prSet>
      <dgm:spPr/>
    </dgm:pt>
    <dgm:pt modelId="{DF0F8CF0-76C7-4AFE-ACE3-89C4B077BE2D}" type="pres">
      <dgm:prSet presAssocID="{6207D9EC-172A-4CF8-981A-A509ED070F4E}" presName="sibTrans" presStyleCnt="0"/>
      <dgm:spPr/>
    </dgm:pt>
    <dgm:pt modelId="{7491242F-3048-41EB-9821-F0BBF82B3D96}" type="pres">
      <dgm:prSet presAssocID="{52553887-7F19-416F-B38F-6181C8A82A95}" presName="node" presStyleLbl="node1" presStyleIdx="3" presStyleCnt="5">
        <dgm:presLayoutVars>
          <dgm:bulletEnabled val="1"/>
        </dgm:presLayoutVars>
      </dgm:prSet>
      <dgm:spPr/>
    </dgm:pt>
    <dgm:pt modelId="{7095BE0B-BDF8-48BD-AFC9-CD4FF868D99D}" type="pres">
      <dgm:prSet presAssocID="{ADE4742C-0AB1-4109-A4ED-B8131E56A9E9}" presName="sibTrans" presStyleCnt="0"/>
      <dgm:spPr/>
    </dgm:pt>
    <dgm:pt modelId="{E6A5C892-6BB3-4DFB-A026-E3DA7EA62B9E}" type="pres">
      <dgm:prSet presAssocID="{A6BC8877-10B5-416F-946F-457EF71E6731}" presName="node" presStyleLbl="node1" presStyleIdx="4" presStyleCnt="5">
        <dgm:presLayoutVars>
          <dgm:bulletEnabled val="1"/>
        </dgm:presLayoutVars>
      </dgm:prSet>
      <dgm:spPr/>
    </dgm:pt>
  </dgm:ptLst>
  <dgm:cxnLst>
    <dgm:cxn modelId="{0345061C-1B82-44F0-9837-D45D08743ED4}" srcId="{34FDDBEC-A133-4123-82DC-A8D8B97CEE5F}" destId="{52553887-7F19-416F-B38F-6181C8A82A95}" srcOrd="3" destOrd="0" parTransId="{FE15B968-B0D5-4A58-9952-EE9EDA915085}" sibTransId="{ADE4742C-0AB1-4109-A4ED-B8131E56A9E9}"/>
    <dgm:cxn modelId="{44327D1D-6CDF-413B-B777-3BFBE08C3563}" type="presOf" srcId="{9BDC5E11-954B-4885-BF90-54E977A33801}" destId="{D5B83690-4EF6-4368-B857-06BDD4EA081E}" srcOrd="0" destOrd="0" presId="urn:microsoft.com/office/officeart/2005/8/layout/default"/>
    <dgm:cxn modelId="{FE674823-8754-4F14-A5A3-95112269496B}" srcId="{34FDDBEC-A133-4123-82DC-A8D8B97CEE5F}" destId="{A6BC8877-10B5-416F-946F-457EF71E6731}" srcOrd="4" destOrd="0" parTransId="{FC8BE3AC-714F-4E12-9299-6F15BB253811}" sibTransId="{03CFBD46-8A17-47CA-AD4A-3E2007808E81}"/>
    <dgm:cxn modelId="{D069B74E-D4A8-4887-B2A6-19E7C66A7B68}" type="presOf" srcId="{34FDDBEC-A133-4123-82DC-A8D8B97CEE5F}" destId="{CEE2905B-7C94-477A-87DC-757B724FBAEA}" srcOrd="0" destOrd="0" presId="urn:microsoft.com/office/officeart/2005/8/layout/default"/>
    <dgm:cxn modelId="{89E0E48C-024C-4E53-A696-E7CCFB95B313}" srcId="{34FDDBEC-A133-4123-82DC-A8D8B97CEE5F}" destId="{96628E92-996B-45EB-B01F-B37719215D2D}" srcOrd="1" destOrd="0" parTransId="{BA1123CB-6669-4512-A4A5-46B40C06CC92}" sibTransId="{8C3DBA14-4713-4977-877D-136509F7CE82}"/>
    <dgm:cxn modelId="{D4581EB1-518D-42D3-8F19-D18ACEE741BA}" type="presOf" srcId="{A6BC8877-10B5-416F-946F-457EF71E6731}" destId="{E6A5C892-6BB3-4DFB-A026-E3DA7EA62B9E}" srcOrd="0" destOrd="0" presId="urn:microsoft.com/office/officeart/2005/8/layout/default"/>
    <dgm:cxn modelId="{06D775B8-138B-4881-A458-BE3DFE062258}" type="presOf" srcId="{96628E92-996B-45EB-B01F-B37719215D2D}" destId="{295FD32F-91E1-4B5E-AA13-17F63262FF72}" srcOrd="0" destOrd="0" presId="urn:microsoft.com/office/officeart/2005/8/layout/default"/>
    <dgm:cxn modelId="{A10937C8-9216-49DE-807A-AD8A62A61964}" type="presOf" srcId="{52553887-7F19-416F-B38F-6181C8A82A95}" destId="{7491242F-3048-41EB-9821-F0BBF82B3D96}" srcOrd="0" destOrd="0" presId="urn:microsoft.com/office/officeart/2005/8/layout/default"/>
    <dgm:cxn modelId="{0E48C5CD-B7F5-4476-8659-EEF1CD667D55}" srcId="{34FDDBEC-A133-4123-82DC-A8D8B97CEE5F}" destId="{98B5B461-9364-49FD-B9ED-8002AAF7A2A1}" srcOrd="2" destOrd="0" parTransId="{B6B67AED-6110-4101-8037-2BC35CAFA479}" sibTransId="{6207D9EC-172A-4CF8-981A-A509ED070F4E}"/>
    <dgm:cxn modelId="{3D21C1DB-8E50-4B8E-BB7D-F9F10D46CE5F}" type="presOf" srcId="{98B5B461-9364-49FD-B9ED-8002AAF7A2A1}" destId="{DE961492-CEB6-4F5B-83BB-C88FEC823097}" srcOrd="0" destOrd="0" presId="urn:microsoft.com/office/officeart/2005/8/layout/default"/>
    <dgm:cxn modelId="{5685C8EF-0770-482B-A083-D169199629FD}" srcId="{34FDDBEC-A133-4123-82DC-A8D8B97CEE5F}" destId="{9BDC5E11-954B-4885-BF90-54E977A33801}" srcOrd="0" destOrd="0" parTransId="{5BAE38B6-C022-4378-8B7B-12F9B0815AD3}" sibTransId="{C6E44875-B188-485C-BEFF-2AF6CBE06050}"/>
    <dgm:cxn modelId="{0D506CC0-1B01-46B5-9504-EB23B382C622}" type="presParOf" srcId="{CEE2905B-7C94-477A-87DC-757B724FBAEA}" destId="{D5B83690-4EF6-4368-B857-06BDD4EA081E}" srcOrd="0" destOrd="0" presId="urn:microsoft.com/office/officeart/2005/8/layout/default"/>
    <dgm:cxn modelId="{440E7952-C546-4347-9190-6EE12AC839E7}" type="presParOf" srcId="{CEE2905B-7C94-477A-87DC-757B724FBAEA}" destId="{A5A6E840-205B-4371-A64B-48E67B898269}" srcOrd="1" destOrd="0" presId="urn:microsoft.com/office/officeart/2005/8/layout/default"/>
    <dgm:cxn modelId="{16142475-8F6E-407C-9AFD-E63FD95CE609}" type="presParOf" srcId="{CEE2905B-7C94-477A-87DC-757B724FBAEA}" destId="{295FD32F-91E1-4B5E-AA13-17F63262FF72}" srcOrd="2" destOrd="0" presId="urn:microsoft.com/office/officeart/2005/8/layout/default"/>
    <dgm:cxn modelId="{2BB67AD1-0813-4FD2-A453-3074EBC2F494}" type="presParOf" srcId="{CEE2905B-7C94-477A-87DC-757B724FBAEA}" destId="{DE0DA817-7BC9-45C7-B001-B03B74577220}" srcOrd="3" destOrd="0" presId="urn:microsoft.com/office/officeart/2005/8/layout/default"/>
    <dgm:cxn modelId="{A18EF4AC-6290-4851-A573-608B4A850B11}" type="presParOf" srcId="{CEE2905B-7C94-477A-87DC-757B724FBAEA}" destId="{DE961492-CEB6-4F5B-83BB-C88FEC823097}" srcOrd="4" destOrd="0" presId="urn:microsoft.com/office/officeart/2005/8/layout/default"/>
    <dgm:cxn modelId="{357F517D-1EC0-468F-A327-6EF22D68B5DE}" type="presParOf" srcId="{CEE2905B-7C94-477A-87DC-757B724FBAEA}" destId="{DF0F8CF0-76C7-4AFE-ACE3-89C4B077BE2D}" srcOrd="5" destOrd="0" presId="urn:microsoft.com/office/officeart/2005/8/layout/default"/>
    <dgm:cxn modelId="{62787852-B59F-4C43-84A0-C51C87ECB0E1}" type="presParOf" srcId="{CEE2905B-7C94-477A-87DC-757B724FBAEA}" destId="{7491242F-3048-41EB-9821-F0BBF82B3D96}" srcOrd="6" destOrd="0" presId="urn:microsoft.com/office/officeart/2005/8/layout/default"/>
    <dgm:cxn modelId="{3B9F3000-A696-4660-A9B7-8A2CD53C4A5E}" type="presParOf" srcId="{CEE2905B-7C94-477A-87DC-757B724FBAEA}" destId="{7095BE0B-BDF8-48BD-AFC9-CD4FF868D99D}" srcOrd="7" destOrd="0" presId="urn:microsoft.com/office/officeart/2005/8/layout/default"/>
    <dgm:cxn modelId="{7EFCDE54-2590-4A6A-925D-04840451E245}" type="presParOf" srcId="{CEE2905B-7C94-477A-87DC-757B724FBAEA}" destId="{E6A5C892-6BB3-4DFB-A026-E3DA7EA62B9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6F94C9-6072-4169-813F-44F18FF46E54}">
      <dsp:nvSpPr>
        <dsp:cNvPr id="0" name=""/>
        <dsp:cNvSpPr/>
      </dsp:nvSpPr>
      <dsp:spPr>
        <a:xfrm>
          <a:off x="2029949" y="660693"/>
          <a:ext cx="1625963" cy="82616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IN" sz="1200" b="1" kern="1200" dirty="0">
              <a:solidFill>
                <a:schemeClr val="tx1">
                  <a:lumMod val="95000"/>
                  <a:lumOff val="5000"/>
                </a:schemeClr>
              </a:solidFill>
            </a:rPr>
            <a:t>Outreach to schools and societies to educate people</a:t>
          </a:r>
        </a:p>
      </dsp:txBody>
      <dsp:txXfrm>
        <a:off x="2054147" y="684891"/>
        <a:ext cx="1577567" cy="777772"/>
      </dsp:txXfrm>
    </dsp:sp>
    <dsp:sp modelId="{EDCACA0D-0138-4B6F-976D-08F2BDEFA8B1}">
      <dsp:nvSpPr>
        <dsp:cNvPr id="0" name=""/>
        <dsp:cNvSpPr/>
      </dsp:nvSpPr>
      <dsp:spPr>
        <a:xfrm>
          <a:off x="3786888" y="889222"/>
          <a:ext cx="315530" cy="369111"/>
        </a:xfrm>
        <a:prstGeom prst="rightArrow">
          <a:avLst>
            <a:gd name="adj1" fmla="val 60000"/>
            <a:gd name="adj2" fmla="val 50000"/>
          </a:avLst>
        </a:prstGeom>
        <a:solidFill>
          <a:schemeClr val="accent2">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a:off x="3786888" y="963044"/>
        <a:ext cx="220871" cy="221467"/>
      </dsp:txXfrm>
    </dsp:sp>
    <dsp:sp modelId="{258091DA-88CA-49F2-994D-1038E09EE7E3}">
      <dsp:nvSpPr>
        <dsp:cNvPr id="0" name=""/>
        <dsp:cNvSpPr/>
      </dsp:nvSpPr>
      <dsp:spPr>
        <a:xfrm>
          <a:off x="4251254" y="627272"/>
          <a:ext cx="1488350" cy="893010"/>
        </a:xfrm>
        <a:prstGeom prst="roundRect">
          <a:avLst>
            <a:gd name="adj" fmla="val 10000"/>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b="1" kern="1200" dirty="0">
              <a:solidFill>
                <a:schemeClr val="tx1">
                  <a:lumMod val="95000"/>
                  <a:lumOff val="5000"/>
                </a:schemeClr>
              </a:solidFill>
            </a:rPr>
            <a:t>Distributing Segregated Dustbins</a:t>
          </a:r>
        </a:p>
      </dsp:txBody>
      <dsp:txXfrm>
        <a:off x="4277409" y="653427"/>
        <a:ext cx="1436040" cy="840700"/>
      </dsp:txXfrm>
    </dsp:sp>
    <dsp:sp modelId="{2BF7AB72-9852-4552-89EC-58467B2F3046}">
      <dsp:nvSpPr>
        <dsp:cNvPr id="0" name=""/>
        <dsp:cNvSpPr/>
      </dsp:nvSpPr>
      <dsp:spPr>
        <a:xfrm rot="5450461">
          <a:off x="4822149" y="1632852"/>
          <a:ext cx="324728" cy="369111"/>
        </a:xfrm>
        <a:prstGeom prst="rightArrow">
          <a:avLst>
            <a:gd name="adj1" fmla="val 60000"/>
            <a:gd name="adj2" fmla="val 50000"/>
          </a:avLst>
        </a:prstGeom>
        <a:solidFill>
          <a:schemeClr val="accent2">
            <a:hueOff val="-485121"/>
            <a:satOff val="-27976"/>
            <a:lumOff val="2876"/>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rot="-5400000">
        <a:off x="4874494" y="1655049"/>
        <a:ext cx="221467" cy="227310"/>
      </dsp:txXfrm>
    </dsp:sp>
    <dsp:sp modelId="{95B9E6B9-24EE-44C8-A7DD-5D601EA7E07A}">
      <dsp:nvSpPr>
        <dsp:cNvPr id="0" name=""/>
        <dsp:cNvSpPr/>
      </dsp:nvSpPr>
      <dsp:spPr>
        <a:xfrm>
          <a:off x="4229152" y="2132912"/>
          <a:ext cx="1488350" cy="893010"/>
        </a:xfrm>
        <a:prstGeom prst="roundRect">
          <a:avLst>
            <a:gd name="adj" fmla="val 10000"/>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b="1" kern="1200" dirty="0">
              <a:solidFill>
                <a:schemeClr val="tx1">
                  <a:lumMod val="95000"/>
                  <a:lumOff val="5000"/>
                </a:schemeClr>
              </a:solidFill>
            </a:rPr>
            <a:t>Residential visits to demonstrate the process.</a:t>
          </a:r>
        </a:p>
      </dsp:txBody>
      <dsp:txXfrm>
        <a:off x="4255307" y="2159067"/>
        <a:ext cx="1436040" cy="840700"/>
      </dsp:txXfrm>
    </dsp:sp>
    <dsp:sp modelId="{F2BB323E-7355-4312-ABB1-6133862BF05E}">
      <dsp:nvSpPr>
        <dsp:cNvPr id="0" name=""/>
        <dsp:cNvSpPr/>
      </dsp:nvSpPr>
      <dsp:spPr>
        <a:xfrm rot="10828829">
          <a:off x="3799218" y="2386289"/>
          <a:ext cx="303827" cy="369111"/>
        </a:xfrm>
        <a:prstGeom prst="rightArrow">
          <a:avLst>
            <a:gd name="adj1" fmla="val 60000"/>
            <a:gd name="adj2" fmla="val 50000"/>
          </a:avLst>
        </a:prstGeom>
        <a:solidFill>
          <a:schemeClr val="accent2">
            <a:hueOff val="-970242"/>
            <a:satOff val="-55952"/>
            <a:lumOff val="5752"/>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rot="10800000">
        <a:off x="3890364" y="2460493"/>
        <a:ext cx="212679" cy="221467"/>
      </dsp:txXfrm>
    </dsp:sp>
    <dsp:sp modelId="{3B4A92EB-978D-457F-B075-004506031E31}">
      <dsp:nvSpPr>
        <dsp:cNvPr id="0" name=""/>
        <dsp:cNvSpPr/>
      </dsp:nvSpPr>
      <dsp:spPr>
        <a:xfrm>
          <a:off x="2167562" y="2115623"/>
          <a:ext cx="1488350" cy="893010"/>
        </a:xfrm>
        <a:prstGeom prst="roundRect">
          <a:avLst>
            <a:gd name="adj" fmla="val 10000"/>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dirty="0">
              <a:solidFill>
                <a:schemeClr val="tx1">
                  <a:lumMod val="95000"/>
                  <a:lumOff val="5000"/>
                </a:schemeClr>
              </a:solidFill>
            </a:rPr>
            <a:t>Acknowledging the top residents from each ward.</a:t>
          </a:r>
        </a:p>
      </dsp:txBody>
      <dsp:txXfrm>
        <a:off x="2193717" y="2141778"/>
        <a:ext cx="1436040" cy="840700"/>
      </dsp:txXfrm>
    </dsp:sp>
    <dsp:sp modelId="{81E8EDAA-8E46-43B7-AED1-CAAB359FBE0F}">
      <dsp:nvSpPr>
        <dsp:cNvPr id="0" name=""/>
        <dsp:cNvSpPr/>
      </dsp:nvSpPr>
      <dsp:spPr>
        <a:xfrm rot="10800000">
          <a:off x="1721057" y="2377573"/>
          <a:ext cx="315530" cy="369111"/>
        </a:xfrm>
        <a:prstGeom prst="rightArrow">
          <a:avLst>
            <a:gd name="adj1" fmla="val 60000"/>
            <a:gd name="adj2" fmla="val 50000"/>
          </a:avLst>
        </a:prstGeom>
        <a:solidFill>
          <a:schemeClr val="accent2">
            <a:hueOff val="-1455363"/>
            <a:satOff val="-83928"/>
            <a:lumOff val="8628"/>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IN" sz="1100" kern="1200"/>
        </a:p>
      </dsp:txBody>
      <dsp:txXfrm rot="10800000">
        <a:off x="1815716" y="2451395"/>
        <a:ext cx="220871" cy="221467"/>
      </dsp:txXfrm>
    </dsp:sp>
    <dsp:sp modelId="{EB472F4E-C289-44E5-8673-463DA98347CC}">
      <dsp:nvSpPr>
        <dsp:cNvPr id="0" name=""/>
        <dsp:cNvSpPr/>
      </dsp:nvSpPr>
      <dsp:spPr>
        <a:xfrm>
          <a:off x="776" y="2115623"/>
          <a:ext cx="1571445" cy="893010"/>
        </a:xfrm>
        <a:prstGeom prst="roundRect">
          <a:avLst>
            <a:gd name="adj" fmla="val 10000"/>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IN" sz="1300" b="1" kern="1200" dirty="0">
              <a:solidFill>
                <a:schemeClr val="tx1">
                  <a:lumMod val="95000"/>
                  <a:lumOff val="5000"/>
                </a:schemeClr>
              </a:solidFill>
            </a:rPr>
            <a:t>Random House-hold Inspections and imposing penalties</a:t>
          </a:r>
        </a:p>
      </dsp:txBody>
      <dsp:txXfrm>
        <a:off x="26931" y="2141778"/>
        <a:ext cx="1519135" cy="8407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4AFE9-6F03-4F75-BA8B-F874B4DBDAC0}">
      <dsp:nvSpPr>
        <dsp:cNvPr id="0" name=""/>
        <dsp:cNvSpPr/>
      </dsp:nvSpPr>
      <dsp:spPr>
        <a:xfrm>
          <a:off x="4424" y="1480285"/>
          <a:ext cx="2575703" cy="1030281"/>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IN" sz="1200" b="1" kern="1200" dirty="0">
              <a:solidFill>
                <a:schemeClr val="tx1"/>
              </a:solidFill>
            </a:rPr>
            <a:t>PRODUCT STRATEGY- </a:t>
          </a:r>
          <a:r>
            <a:rPr lang="en-IN" sz="1200" b="1" kern="1200" dirty="0">
              <a:solidFill>
                <a:schemeClr val="tx1">
                  <a:lumMod val="95000"/>
                  <a:lumOff val="5000"/>
                </a:schemeClr>
              </a:solidFill>
            </a:rPr>
            <a:t>7 services for individual households and 9 for companies.</a:t>
          </a:r>
        </a:p>
      </dsp:txBody>
      <dsp:txXfrm>
        <a:off x="519565" y="1480285"/>
        <a:ext cx="1545422" cy="1030281"/>
      </dsp:txXfrm>
    </dsp:sp>
    <dsp:sp modelId="{09F33623-DF3C-4607-962D-D37AC34B84BA}">
      <dsp:nvSpPr>
        <dsp:cNvPr id="0" name=""/>
        <dsp:cNvSpPr/>
      </dsp:nvSpPr>
      <dsp:spPr>
        <a:xfrm>
          <a:off x="2322557" y="1480285"/>
          <a:ext cx="2575703" cy="1030281"/>
        </a:xfrm>
        <a:prstGeom prst="chevron">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IN" sz="1600" b="1" kern="1200"/>
            <a:t>Pricing Strategy:</a:t>
          </a:r>
          <a:r>
            <a:rPr lang="en-IN" sz="1600" kern="1200"/>
            <a:t> Pricing approach is dynamic</a:t>
          </a:r>
          <a:endParaRPr lang="en-IN" sz="1600" b="1" kern="1200" dirty="0">
            <a:solidFill>
              <a:schemeClr val="tx1">
                <a:lumMod val="95000"/>
                <a:lumOff val="5000"/>
              </a:schemeClr>
            </a:solidFill>
          </a:endParaRPr>
        </a:p>
      </dsp:txBody>
      <dsp:txXfrm>
        <a:off x="2837698" y="1480285"/>
        <a:ext cx="1545422" cy="1030281"/>
      </dsp:txXfrm>
    </dsp:sp>
    <dsp:sp modelId="{E3956AEE-8A28-46FC-805F-A2B266C1CBC2}">
      <dsp:nvSpPr>
        <dsp:cNvPr id="0" name=""/>
        <dsp:cNvSpPr/>
      </dsp:nvSpPr>
      <dsp:spPr>
        <a:xfrm>
          <a:off x="4640690" y="1480285"/>
          <a:ext cx="2575703" cy="1030281"/>
        </a:xfrm>
        <a:prstGeom prst="chevron">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n-IN" sz="1600" b="1" kern="1200" dirty="0"/>
            <a:t>Promotion Strategy: </a:t>
          </a:r>
          <a:r>
            <a:rPr lang="en-IN" sz="1600" kern="1200" dirty="0"/>
            <a:t>"Be Sustainable" initiative </a:t>
          </a:r>
          <a:endParaRPr lang="en-IN" sz="1600" b="1" kern="1200" dirty="0">
            <a:solidFill>
              <a:schemeClr val="tx1">
                <a:lumMod val="95000"/>
                <a:lumOff val="5000"/>
              </a:schemeClr>
            </a:solidFill>
          </a:endParaRPr>
        </a:p>
      </dsp:txBody>
      <dsp:txXfrm>
        <a:off x="5155831" y="1480285"/>
        <a:ext cx="1545422" cy="1030281"/>
      </dsp:txXfrm>
    </dsp:sp>
    <dsp:sp modelId="{877CE9E6-1960-431A-925F-782287D07B34}">
      <dsp:nvSpPr>
        <dsp:cNvPr id="0" name=""/>
        <dsp:cNvSpPr/>
      </dsp:nvSpPr>
      <dsp:spPr>
        <a:xfrm>
          <a:off x="6958823" y="1480285"/>
          <a:ext cx="2575703" cy="1030281"/>
        </a:xfrm>
        <a:prstGeom prst="chevron">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IN" sz="1400" b="1" kern="1200" dirty="0"/>
            <a:t>Place Strategy: R</a:t>
          </a:r>
          <a:r>
            <a:rPr lang="en-IN" sz="1400" kern="1200" dirty="0"/>
            <a:t>emarkable creation for both homeowners and small businesses</a:t>
          </a:r>
          <a:endParaRPr lang="en-IN" sz="1400" b="1" kern="1200" dirty="0">
            <a:solidFill>
              <a:schemeClr val="tx1">
                <a:lumMod val="95000"/>
                <a:lumOff val="5000"/>
              </a:schemeClr>
            </a:solidFill>
          </a:endParaRPr>
        </a:p>
      </dsp:txBody>
      <dsp:txXfrm>
        <a:off x="7473964" y="1480285"/>
        <a:ext cx="1545422" cy="10302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83690-4EF6-4368-B857-06BDD4EA081E}">
      <dsp:nvSpPr>
        <dsp:cNvPr id="0" name=""/>
        <dsp:cNvSpPr/>
      </dsp:nvSpPr>
      <dsp:spPr>
        <a:xfrm>
          <a:off x="116271" y="9794"/>
          <a:ext cx="2929325" cy="199192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Additional administration and documentation</a:t>
          </a:r>
        </a:p>
      </dsp:txBody>
      <dsp:txXfrm>
        <a:off x="116271" y="9794"/>
        <a:ext cx="2929325" cy="1991925"/>
      </dsp:txXfrm>
    </dsp:sp>
    <dsp:sp modelId="{295FD32F-91E1-4B5E-AA13-17F63262FF72}">
      <dsp:nvSpPr>
        <dsp:cNvPr id="0" name=""/>
        <dsp:cNvSpPr/>
      </dsp:nvSpPr>
      <dsp:spPr>
        <a:xfrm>
          <a:off x="3379857"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Additional workload [specific]</a:t>
          </a:r>
        </a:p>
      </dsp:txBody>
      <dsp:txXfrm>
        <a:off x="3379857" y="2975"/>
        <a:ext cx="3342605" cy="2005563"/>
      </dsp:txXfrm>
    </dsp:sp>
    <dsp:sp modelId="{DE961492-CEB6-4F5B-83BB-C88FEC823097}">
      <dsp:nvSpPr>
        <dsp:cNvPr id="0" name=""/>
        <dsp:cNvSpPr/>
      </dsp:nvSpPr>
      <dsp:spPr>
        <a:xfrm>
          <a:off x="7056723"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Demand new knowledge </a:t>
          </a:r>
        </a:p>
      </dsp:txBody>
      <dsp:txXfrm>
        <a:off x="7056723" y="2975"/>
        <a:ext cx="3342605" cy="2005563"/>
      </dsp:txXfrm>
    </dsp:sp>
    <dsp:sp modelId="{7491242F-3048-41EB-9821-F0BBF82B3D96}">
      <dsp:nvSpPr>
        <dsp:cNvPr id="0" name=""/>
        <dsp:cNvSpPr/>
      </dsp:nvSpPr>
      <dsp:spPr>
        <a:xfrm>
          <a:off x="1748064"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Additional skills and abilities</a:t>
          </a:r>
        </a:p>
      </dsp:txBody>
      <dsp:txXfrm>
        <a:off x="1748064" y="2342799"/>
        <a:ext cx="3342605" cy="2005563"/>
      </dsp:txXfrm>
    </dsp:sp>
    <dsp:sp modelId="{E6A5C892-6BB3-4DFB-A026-E3DA7EA62B9E}">
      <dsp:nvSpPr>
        <dsp:cNvPr id="0" name=""/>
        <dsp:cNvSpPr/>
      </dsp:nvSpPr>
      <dsp:spPr>
        <a:xfrm>
          <a:off x="542493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Job work changes</a:t>
          </a:r>
        </a:p>
      </dsp:txBody>
      <dsp:txXfrm>
        <a:off x="5424930" y="2342799"/>
        <a:ext cx="3342605" cy="20055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B19C3A-7A0F-4AA1-9AC1-B8676A730168}" type="datetimeFigureOut">
              <a:rPr lang="en-US" smtClean="0"/>
              <a:t>10-Oct-22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B17B1-071F-4FB2-98C3-9D3845B6577C}" type="slidenum">
              <a:rPr lang="en-US" smtClean="0"/>
              <a:t>‹#›</a:t>
            </a:fld>
            <a:endParaRPr lang="en-US"/>
          </a:p>
        </p:txBody>
      </p:sp>
    </p:spTree>
    <p:extLst>
      <p:ext uri="{BB962C8B-B14F-4D97-AF65-F5344CB8AC3E}">
        <p14:creationId xmlns:p14="http://schemas.microsoft.com/office/powerpoint/2010/main" val="287254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A9A27971-F110-4E4F-9CF6-58EB9D8DBEAB}" type="slidenum">
              <a:rPr lang="en-IN" smtClean="0"/>
              <a:t>5</a:t>
            </a:fld>
            <a:endParaRPr lang="en-IN"/>
          </a:p>
        </p:txBody>
      </p:sp>
    </p:spTree>
    <p:extLst>
      <p:ext uri="{BB962C8B-B14F-4D97-AF65-F5344CB8AC3E}">
        <p14:creationId xmlns:p14="http://schemas.microsoft.com/office/powerpoint/2010/main" val="803996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10BED-1ACC-7E0E-A58E-094E40529A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F3C248-02A3-DA07-2310-02A0626E5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1C1EC8-6ACA-4FAA-167C-21326DA67096}"/>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5" name="Footer Placeholder 4">
            <a:extLst>
              <a:ext uri="{FF2B5EF4-FFF2-40B4-BE49-F238E27FC236}">
                <a16:creationId xmlns:a16="http://schemas.microsoft.com/office/drawing/2014/main" id="{C1EADC4A-B6E7-53F5-EE1F-F95684E39D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401E8-B503-EBA6-ECF9-CB1839C8642B}"/>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2360559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420B5-FAA6-E004-43A1-1BF634EA37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D6E813-9DE3-38D1-49F0-05454DA7C0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5DF615-9712-11BE-60E2-06A7F8BAE683}"/>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5" name="Footer Placeholder 4">
            <a:extLst>
              <a:ext uri="{FF2B5EF4-FFF2-40B4-BE49-F238E27FC236}">
                <a16:creationId xmlns:a16="http://schemas.microsoft.com/office/drawing/2014/main" id="{D4F4F9FF-6D2B-31DD-69BC-7D862C992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936807-550A-445E-95FB-571980A74487}"/>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373031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2B2450-8936-D2A4-D6BA-F3DF3FCAC3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2E9C00-D981-230B-1D5B-3BF7D3EA1A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F10F3F-97FF-CACB-1E72-4BF6C3416BE8}"/>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5" name="Footer Placeholder 4">
            <a:extLst>
              <a:ext uri="{FF2B5EF4-FFF2-40B4-BE49-F238E27FC236}">
                <a16:creationId xmlns:a16="http://schemas.microsoft.com/office/drawing/2014/main" id="{8174D0B1-CE39-D6DB-D67B-201E134051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41869-D18D-F341-DF43-076A44173711}"/>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128560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A6B7-3E80-50ED-05FA-4C3593A302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5AE8DC-94A5-C7C7-BB76-E7EA7CFF2D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7BDC89-AEB9-3A1F-4E3C-51340F21B198}"/>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5" name="Footer Placeholder 4">
            <a:extLst>
              <a:ext uri="{FF2B5EF4-FFF2-40B4-BE49-F238E27FC236}">
                <a16:creationId xmlns:a16="http://schemas.microsoft.com/office/drawing/2014/main" id="{05523C74-C509-F327-6EC3-236EEF4504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E0F4C-1647-161C-B4CF-9CD790E97493}"/>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379438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84CA9-C7B4-07C7-2F54-8C0B17F81E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3583D8-BEF2-EC5A-D14E-F8199B70C3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BC845C-81BA-8C7C-A0E4-02031CEB4CAE}"/>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5" name="Footer Placeholder 4">
            <a:extLst>
              <a:ext uri="{FF2B5EF4-FFF2-40B4-BE49-F238E27FC236}">
                <a16:creationId xmlns:a16="http://schemas.microsoft.com/office/drawing/2014/main" id="{88E72DE0-2FBC-FD9E-CD67-6C188A2E37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69EC9A-3555-D6CB-F654-1D25C02E755C}"/>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2907464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A4755-82AE-D535-857E-68F1B85C16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A92D3C-8151-845F-63F2-79A63241E4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1A1B47-5800-D612-58F4-4A986D93A2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456415-AC6C-3A04-75C6-C584806F0697}"/>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6" name="Footer Placeholder 5">
            <a:extLst>
              <a:ext uri="{FF2B5EF4-FFF2-40B4-BE49-F238E27FC236}">
                <a16:creationId xmlns:a16="http://schemas.microsoft.com/office/drawing/2014/main" id="{DEDB730E-1077-CAD5-4B6C-B565F8D309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D4DB15-F131-278D-C85C-58DDE575598F}"/>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205431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AE5E1-4AFF-7F57-39F5-D78742FFCE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922BB3-47BD-3540-7DD3-E50C6B626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6BE0A7-EA46-4594-379F-04CEC3EB12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1E99A5-9130-8804-B489-C8045102D2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10E9D8-672A-BB83-9B65-C54FBBB196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73BDBF-046C-765D-E37A-BEE3346F70FC}"/>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8" name="Footer Placeholder 7">
            <a:extLst>
              <a:ext uri="{FF2B5EF4-FFF2-40B4-BE49-F238E27FC236}">
                <a16:creationId xmlns:a16="http://schemas.microsoft.com/office/drawing/2014/main" id="{BC4A79CC-D0DF-99B2-6E11-14C01A27C1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871CF0-31F3-E89D-EF37-ADAFC8AF4F80}"/>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270503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4C7DB-A643-5408-EBF6-0793B005E8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762631-7205-5684-0CE3-3F638131CC13}"/>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4" name="Footer Placeholder 3">
            <a:extLst>
              <a:ext uri="{FF2B5EF4-FFF2-40B4-BE49-F238E27FC236}">
                <a16:creationId xmlns:a16="http://schemas.microsoft.com/office/drawing/2014/main" id="{B55A47B2-506D-0BA2-D5BA-7F16AB87C1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3A0476-377C-C05B-6EFE-12EC707BD8B6}"/>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1220880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65AEF-95DE-7F78-E7F2-86E5EA1E88DF}"/>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3" name="Footer Placeholder 2">
            <a:extLst>
              <a:ext uri="{FF2B5EF4-FFF2-40B4-BE49-F238E27FC236}">
                <a16:creationId xmlns:a16="http://schemas.microsoft.com/office/drawing/2014/main" id="{08078B06-F3DA-207E-9542-C681E1DAD4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17EFCB-04EC-C6E7-00D6-5F52BCA13657}"/>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24187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19185-BC85-64B1-5489-5F5F56CC6B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B78C9F-E763-21D7-E186-B5A210EA35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11F6CD-299A-EE36-A455-770B123929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2729BC-E095-BB0E-FD07-CCAFC96478C3}"/>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6" name="Footer Placeholder 5">
            <a:extLst>
              <a:ext uri="{FF2B5EF4-FFF2-40B4-BE49-F238E27FC236}">
                <a16:creationId xmlns:a16="http://schemas.microsoft.com/office/drawing/2014/main" id="{2A968040-E841-41D0-ACFB-4FA768C60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1D103D-2A6C-D6F2-8471-AB01A5D9D399}"/>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832485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5EE7-76C8-AAFB-6D4C-51910AA235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DAF68B-D39A-E299-1F8D-5BBD6A614E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94C601-B40A-1134-06FA-21C7E5C9F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0AB96C-5C68-8CBC-7DBC-FBE44A39D82F}"/>
              </a:ext>
            </a:extLst>
          </p:cNvPr>
          <p:cNvSpPr>
            <a:spLocks noGrp="1"/>
          </p:cNvSpPr>
          <p:nvPr>
            <p:ph type="dt" sz="half" idx="10"/>
          </p:nvPr>
        </p:nvSpPr>
        <p:spPr/>
        <p:txBody>
          <a:bodyPr/>
          <a:lstStyle/>
          <a:p>
            <a:fld id="{7FE7AA70-5909-4939-8BB9-9F83616FAF54}" type="datetimeFigureOut">
              <a:rPr lang="en-US" smtClean="0"/>
              <a:t>10-Oct-22</a:t>
            </a:fld>
            <a:endParaRPr lang="en-US"/>
          </a:p>
        </p:txBody>
      </p:sp>
      <p:sp>
        <p:nvSpPr>
          <p:cNvPr id="6" name="Footer Placeholder 5">
            <a:extLst>
              <a:ext uri="{FF2B5EF4-FFF2-40B4-BE49-F238E27FC236}">
                <a16:creationId xmlns:a16="http://schemas.microsoft.com/office/drawing/2014/main" id="{32808CC2-5AD2-C855-6A89-6023A326D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E41440-7B5F-ABEE-6CEF-693FF2FCBED7}"/>
              </a:ext>
            </a:extLst>
          </p:cNvPr>
          <p:cNvSpPr>
            <a:spLocks noGrp="1"/>
          </p:cNvSpPr>
          <p:nvPr>
            <p:ph type="sldNum" sz="quarter" idx="12"/>
          </p:nvPr>
        </p:nvSpPr>
        <p:spPr/>
        <p:txBody>
          <a:bodyPr/>
          <a:lstStyle/>
          <a:p>
            <a:fld id="{EEA0BFB5-E0CD-4BD1-8C5F-54DAA0186B77}" type="slidenum">
              <a:rPr lang="en-US" smtClean="0"/>
              <a:t>‹#›</a:t>
            </a:fld>
            <a:endParaRPr lang="en-US"/>
          </a:p>
        </p:txBody>
      </p:sp>
    </p:spTree>
    <p:extLst>
      <p:ext uri="{BB962C8B-B14F-4D97-AF65-F5344CB8AC3E}">
        <p14:creationId xmlns:p14="http://schemas.microsoft.com/office/powerpoint/2010/main" val="47947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D05C51-4F5B-4364-AB8A-9E067FA202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0166A8-66DE-5099-A8A6-13085F1112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947E0-1489-E8DA-7CAD-4236E00EFC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7AA70-5909-4939-8BB9-9F83616FAF54}" type="datetimeFigureOut">
              <a:rPr lang="en-US" smtClean="0"/>
              <a:t>10-Oct-22</a:t>
            </a:fld>
            <a:endParaRPr lang="en-US"/>
          </a:p>
        </p:txBody>
      </p:sp>
      <p:sp>
        <p:nvSpPr>
          <p:cNvPr id="5" name="Footer Placeholder 4">
            <a:extLst>
              <a:ext uri="{FF2B5EF4-FFF2-40B4-BE49-F238E27FC236}">
                <a16:creationId xmlns:a16="http://schemas.microsoft.com/office/drawing/2014/main" id="{A06E57E0-94C9-A954-629B-BAC0BBA856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B725F3-A93E-B26D-9E76-E42B3548F1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0BFB5-E0CD-4BD1-8C5F-54DAA0186B77}" type="slidenum">
              <a:rPr lang="en-US" smtClean="0"/>
              <a:t>‹#›</a:t>
            </a:fld>
            <a:endParaRPr lang="en-US"/>
          </a:p>
        </p:txBody>
      </p:sp>
    </p:spTree>
    <p:extLst>
      <p:ext uri="{BB962C8B-B14F-4D97-AF65-F5344CB8AC3E}">
        <p14:creationId xmlns:p14="http://schemas.microsoft.com/office/powerpoint/2010/main" val="100453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Colors" Target="../diagrams/colors2.xml"/><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diagramQuickStyle" Target="../diagrams/quickStyle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Layout" Target="../diagrams/layout2.xml"/><Relationship Id="rId5" Type="http://schemas.openxmlformats.org/officeDocument/2006/relationships/diagramLayout" Target="../diagrams/layout1.xml"/><Relationship Id="rId10" Type="http://schemas.openxmlformats.org/officeDocument/2006/relationships/diagramData" Target="../diagrams/data2.xml"/><Relationship Id="rId4" Type="http://schemas.openxmlformats.org/officeDocument/2006/relationships/diagramData" Target="../diagrams/data1.xml"/><Relationship Id="rId9" Type="http://schemas.openxmlformats.org/officeDocument/2006/relationships/image" Target="../media/image5.png"/><Relationship Id="rId14" Type="http://schemas.microsoft.com/office/2007/relationships/diagramDrawing" Target="../diagrams/drawing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ieuwe pagina 2">
            <a:extLst>
              <a:ext uri="{FF2B5EF4-FFF2-40B4-BE49-F238E27FC236}">
                <a16:creationId xmlns:a16="http://schemas.microsoft.com/office/drawing/2014/main" id="{A87F569D-E4C7-5A20-3B7E-6F604F0A5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1501" y="1106123"/>
            <a:ext cx="9022011" cy="5592159"/>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a:extLst>
              <a:ext uri="{FF2B5EF4-FFF2-40B4-BE49-F238E27FC236}">
                <a16:creationId xmlns:a16="http://schemas.microsoft.com/office/drawing/2014/main" id="{46C39DC1-E046-2A6E-0D0D-53B209195649}"/>
              </a:ext>
            </a:extLst>
          </p:cNvPr>
          <p:cNvGrpSpPr/>
          <p:nvPr/>
        </p:nvGrpSpPr>
        <p:grpSpPr>
          <a:xfrm>
            <a:off x="0" y="0"/>
            <a:ext cx="12192000" cy="914400"/>
            <a:chOff x="0" y="0"/>
            <a:chExt cx="12192000" cy="914400"/>
          </a:xfrm>
        </p:grpSpPr>
        <p:sp>
          <p:nvSpPr>
            <p:cNvPr id="7" name="Rectangle 6">
              <a:extLst>
                <a:ext uri="{FF2B5EF4-FFF2-40B4-BE49-F238E27FC236}">
                  <a16:creationId xmlns:a16="http://schemas.microsoft.com/office/drawing/2014/main" id="{7B552C4F-436D-FBC1-1B63-E3DC6B9A4FFF}"/>
                </a:ext>
              </a:extLst>
            </p:cNvPr>
            <p:cNvSpPr/>
            <p:nvPr/>
          </p:nvSpPr>
          <p:spPr>
            <a:xfrm>
              <a:off x="0" y="0"/>
              <a:ext cx="121920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8CCE59B-D1FA-6CB6-5C3A-4C5552DFC38E}"/>
                </a:ext>
              </a:extLst>
            </p:cNvPr>
            <p:cNvSpPr txBox="1"/>
            <p:nvPr/>
          </p:nvSpPr>
          <p:spPr>
            <a:xfrm>
              <a:off x="2584794" y="142754"/>
              <a:ext cx="7022411" cy="584775"/>
            </a:xfrm>
            <a:prstGeom prst="rect">
              <a:avLst/>
            </a:prstGeom>
            <a:noFill/>
            <a:ln>
              <a:solidFill>
                <a:schemeClr val="tx1"/>
              </a:solidFill>
            </a:ln>
          </p:spPr>
          <p:txBody>
            <a:bodyPr wrap="square" rtlCol="0">
              <a:spAutoFit/>
            </a:bodyPr>
            <a:lstStyle/>
            <a:p>
              <a:r>
                <a:rPr lang="en-US" sz="3200" b="1" dirty="0">
                  <a:ln w="0"/>
                  <a:gradFill flip="none" rotWithShape="1">
                    <a:gsLst>
                      <a:gs pos="0">
                        <a:schemeClr val="accent5">
                          <a:lumMod val="50000"/>
                        </a:schemeClr>
                      </a:gs>
                      <a:gs pos="43000">
                        <a:schemeClr val="accent5"/>
                      </a:gs>
                    </a:gsLst>
                    <a:path path="circle">
                      <a:fillToRect l="100000" t="100000"/>
                    </a:path>
                    <a:tileRect r="-100000" b="-100000"/>
                  </a:gradFill>
                  <a:effectLst>
                    <a:reflection blurRad="6350" stA="53000" endA="300" endPos="35500" dir="5400000" sy="-90000" algn="bl" rotWithShape="0"/>
                  </a:effectLst>
                </a:rPr>
                <a:t>SWILL WASTE MANAGEMENT COMPANY</a:t>
              </a:r>
              <a:endParaRPr lang="en-US" sz="1200" b="1" dirty="0">
                <a:ln w="0"/>
                <a:gradFill>
                  <a:gsLst>
                    <a:gs pos="0">
                      <a:schemeClr val="accent5">
                        <a:lumMod val="50000"/>
                      </a:schemeClr>
                    </a:gs>
                    <a:gs pos="43000">
                      <a:schemeClr val="accent5"/>
                    </a:gs>
                  </a:gsLst>
                  <a:lin ang="5400000"/>
                </a:gradFill>
                <a:effectLst>
                  <a:reflection blurRad="6350" stA="53000" endA="300" endPos="35500" dir="5400000" sy="-90000" algn="bl" rotWithShape="0"/>
                </a:effectLst>
              </a:endParaRPr>
            </a:p>
          </p:txBody>
        </p:sp>
      </p:grpSp>
      <p:sp>
        <p:nvSpPr>
          <p:cNvPr id="2" name="Rectangle 1">
            <a:extLst>
              <a:ext uri="{FF2B5EF4-FFF2-40B4-BE49-F238E27FC236}">
                <a16:creationId xmlns:a16="http://schemas.microsoft.com/office/drawing/2014/main" id="{A742E8D4-0D6C-0907-025D-4F86D305AACA}"/>
              </a:ext>
            </a:extLst>
          </p:cNvPr>
          <p:cNvSpPr/>
          <p:nvPr/>
        </p:nvSpPr>
        <p:spPr>
          <a:xfrm>
            <a:off x="6607278" y="3569109"/>
            <a:ext cx="353961" cy="2521974"/>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WEALTH</a:t>
            </a:r>
          </a:p>
        </p:txBody>
      </p:sp>
      <p:sp>
        <p:nvSpPr>
          <p:cNvPr id="3" name="Rectangle 2">
            <a:extLst>
              <a:ext uri="{FF2B5EF4-FFF2-40B4-BE49-F238E27FC236}">
                <a16:creationId xmlns:a16="http://schemas.microsoft.com/office/drawing/2014/main" id="{9414552F-476F-3666-FF2B-4B62017DFC98}"/>
              </a:ext>
            </a:extLst>
          </p:cNvPr>
          <p:cNvSpPr/>
          <p:nvPr/>
        </p:nvSpPr>
        <p:spPr>
          <a:xfrm>
            <a:off x="88488" y="1101029"/>
            <a:ext cx="2687782" cy="559215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100" b="1" dirty="0">
                <a:solidFill>
                  <a:schemeClr val="tx1"/>
                </a:solidFill>
                <a:latin typeface="Bell MT" panose="02020503060305020303" pitchFamily="18" charset="0"/>
              </a:rPr>
              <a:t>VISION</a:t>
            </a:r>
            <a:r>
              <a:rPr lang="en-US" sz="1100" dirty="0">
                <a:solidFill>
                  <a:schemeClr val="tx1"/>
                </a:solidFill>
                <a:latin typeface="Bell MT" panose="02020503060305020303" pitchFamily="18" charset="0"/>
              </a:rPr>
              <a:t>- </a:t>
            </a:r>
            <a:r>
              <a:rPr lang="en-US" sz="1100" dirty="0">
                <a:latin typeface="Bell MT" panose="02020503060305020303" pitchFamily="18" charset="0"/>
              </a:rPr>
              <a:t>To be a center of excellence in the sustainability of the country's ecosystem via our commitment to offering extensive and long-term resource-efficient solutions to the sustainability challenges faced by society.</a:t>
            </a:r>
          </a:p>
          <a:p>
            <a:pPr marL="285750" indent="-285750">
              <a:buFont typeface="Arial" panose="020B0604020202020204" pitchFamily="34" charset="0"/>
              <a:buChar char="•"/>
            </a:pPr>
            <a:endParaRPr lang="en-US" sz="1100" dirty="0">
              <a:latin typeface="Bell MT" panose="02020503060305020303" pitchFamily="18" charset="0"/>
            </a:endParaRPr>
          </a:p>
          <a:p>
            <a:pPr marL="285750" indent="-285750">
              <a:buFont typeface="Arial" panose="020B0604020202020204" pitchFamily="34" charset="0"/>
              <a:buChar char="•"/>
            </a:pPr>
            <a:r>
              <a:rPr lang="en-IN" sz="1100" b="1" dirty="0">
                <a:solidFill>
                  <a:schemeClr val="tx1"/>
                </a:solidFill>
                <a:effectLst/>
                <a:latin typeface="Bell MT" panose="02020503060305020303" pitchFamily="18" charset="0"/>
                <a:ea typeface="Calibri" panose="020F0502020204030204" pitchFamily="34" charset="0"/>
                <a:cs typeface="Times New Roman" panose="02020603050405020304" pitchFamily="18" charset="0"/>
              </a:rPr>
              <a:t>Mission statement</a:t>
            </a:r>
            <a:r>
              <a:rPr lang="en-IN" sz="1100" dirty="0">
                <a:effectLst/>
                <a:latin typeface="Bell MT" panose="02020503060305020303" pitchFamily="18" charset="0"/>
                <a:ea typeface="Calibri" panose="020F0502020204030204" pitchFamily="34" charset="0"/>
                <a:cs typeface="Times New Roman" panose="02020603050405020304" pitchFamily="18" charset="0"/>
              </a:rPr>
              <a:t>: To develop a secure, economical, and efficient collection, disposal, and recycling system that safeguards the global ecosystem while driving the country's efforts to achieve global cleanliness standards.</a:t>
            </a:r>
          </a:p>
          <a:p>
            <a:pPr marL="285750" indent="-285750">
              <a:buFont typeface="Arial" panose="020B0604020202020204" pitchFamily="34" charset="0"/>
              <a:buChar char="•"/>
            </a:pPr>
            <a:endParaRPr lang="en-US" sz="1100" dirty="0">
              <a:effectLst/>
              <a:latin typeface="Bell MT" panose="02020503060305020303"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IN" sz="1100" b="1" dirty="0">
                <a:solidFill>
                  <a:schemeClr val="tx1"/>
                </a:solidFill>
                <a:effectLst/>
                <a:latin typeface="Bell MT" panose="02020503060305020303" pitchFamily="18" charset="0"/>
                <a:ea typeface="Calibri" panose="020F0502020204030204" pitchFamily="34" charset="0"/>
                <a:cs typeface="Times New Roman" panose="02020603050405020304" pitchFamily="18" charset="0"/>
              </a:rPr>
              <a:t>Objective:</a:t>
            </a:r>
            <a:r>
              <a:rPr lang="en-IN" sz="1100" dirty="0">
                <a:latin typeface="Bell MT" panose="02020503060305020303" pitchFamily="18" charset="0"/>
                <a:ea typeface="Calibri" panose="020F0502020204030204" pitchFamily="34" charset="0"/>
                <a:cs typeface="Times New Roman" panose="02020603050405020304" pitchFamily="18" charset="0"/>
              </a:rPr>
              <a:t> To strengthen and broaden the Swachh-Bharat  </a:t>
            </a:r>
            <a:r>
              <a:rPr lang="en-IN" sz="1100" dirty="0">
                <a:effectLst/>
                <a:latin typeface="Bell MT" panose="02020503060305020303" pitchFamily="18" charset="0"/>
                <a:ea typeface="Calibri" panose="020F0502020204030204" pitchFamily="34" charset="0"/>
                <a:cs typeface="Times New Roman" panose="02020603050405020304" pitchFamily="18" charset="0"/>
              </a:rPr>
              <a:t>Mission via the use of scientific methods, techniques, and excellence. To develop financially feasible and sustainable waste management strategies. Identify, create, and implement technologies for treating waste in order to generate electricity, waste recycling, and obtain valuable assets.</a:t>
            </a:r>
            <a:endParaRPr lang="en-US" sz="1100" dirty="0">
              <a:effectLst/>
              <a:latin typeface="Bell MT" panose="02020503060305020303"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sz="1200" dirty="0"/>
          </a:p>
        </p:txBody>
      </p:sp>
    </p:spTree>
    <p:extLst>
      <p:ext uri="{BB962C8B-B14F-4D97-AF65-F5344CB8AC3E}">
        <p14:creationId xmlns:p14="http://schemas.microsoft.com/office/powerpoint/2010/main" val="89581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34285EA-7C8C-A752-9074-BE1912500D7D}"/>
              </a:ext>
            </a:extLst>
          </p:cNvPr>
          <p:cNvSpPr/>
          <p:nvPr/>
        </p:nvSpPr>
        <p:spPr>
          <a:xfrm>
            <a:off x="0" y="914400"/>
            <a:ext cx="12192000" cy="59436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AD5B941E-5F5A-882B-AFAA-13A724F3A3F2}"/>
              </a:ext>
            </a:extLst>
          </p:cNvPr>
          <p:cNvGrpSpPr/>
          <p:nvPr/>
        </p:nvGrpSpPr>
        <p:grpSpPr>
          <a:xfrm>
            <a:off x="0" y="0"/>
            <a:ext cx="12192000" cy="914400"/>
            <a:chOff x="0" y="0"/>
            <a:chExt cx="12192000" cy="914400"/>
          </a:xfrm>
        </p:grpSpPr>
        <p:sp>
          <p:nvSpPr>
            <p:cNvPr id="9" name="Rectangle 8">
              <a:extLst>
                <a:ext uri="{FF2B5EF4-FFF2-40B4-BE49-F238E27FC236}">
                  <a16:creationId xmlns:a16="http://schemas.microsoft.com/office/drawing/2014/main" id="{6CDC6962-33B3-1F33-FA9B-322B25EF3840}"/>
                </a:ext>
              </a:extLst>
            </p:cNvPr>
            <p:cNvSpPr/>
            <p:nvPr/>
          </p:nvSpPr>
          <p:spPr>
            <a:xfrm>
              <a:off x="0" y="0"/>
              <a:ext cx="121920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0FC8C3D-A56A-B0D8-EDAE-CF277EB663CC}"/>
                </a:ext>
              </a:extLst>
            </p:cNvPr>
            <p:cNvSpPr txBox="1"/>
            <p:nvPr/>
          </p:nvSpPr>
          <p:spPr>
            <a:xfrm>
              <a:off x="4605323" y="164812"/>
              <a:ext cx="2981353" cy="584775"/>
            </a:xfrm>
            <a:prstGeom prst="rect">
              <a:avLst/>
            </a:prstGeom>
            <a:noFill/>
            <a:ln>
              <a:solidFill>
                <a:schemeClr val="tx1"/>
              </a:solidFill>
            </a:ln>
          </p:spPr>
          <p:txBody>
            <a:bodyPr wrap="square" rtlCol="0">
              <a:spAutoFit/>
            </a:bodyPr>
            <a:lstStyle/>
            <a:p>
              <a:r>
                <a:rPr lang="en-US" sz="3200" b="1" dirty="0">
                  <a:ln w="0"/>
                  <a:solidFill>
                    <a:srgbClr val="002060"/>
                  </a:solidFill>
                  <a:effectLst>
                    <a:reflection blurRad="6350" stA="53000" endA="300" endPos="35500" dir="5400000" sy="-90000" algn="bl" rotWithShape="0"/>
                  </a:effectLst>
                </a:rPr>
                <a:t>ABOUT BHOPAL</a:t>
              </a:r>
              <a:endParaRPr lang="en-US" sz="1200" b="1" dirty="0">
                <a:ln w="0"/>
                <a:solidFill>
                  <a:srgbClr val="002060"/>
                </a:solidFill>
                <a:effectLst>
                  <a:reflection blurRad="6350" stA="53000" endA="300" endPos="35500" dir="5400000" sy="-90000" algn="bl" rotWithShape="0"/>
                </a:effectLst>
              </a:endParaRPr>
            </a:p>
          </p:txBody>
        </p:sp>
      </p:grpSp>
      <p:sp>
        <p:nvSpPr>
          <p:cNvPr id="12" name="TextBox 11">
            <a:extLst>
              <a:ext uri="{FF2B5EF4-FFF2-40B4-BE49-F238E27FC236}">
                <a16:creationId xmlns:a16="http://schemas.microsoft.com/office/drawing/2014/main" id="{CBD6DBF5-1C84-B5AE-4659-57E2AD2E052E}"/>
              </a:ext>
            </a:extLst>
          </p:cNvPr>
          <p:cNvSpPr txBox="1"/>
          <p:nvPr/>
        </p:nvSpPr>
        <p:spPr>
          <a:xfrm>
            <a:off x="3229897" y="1208704"/>
            <a:ext cx="6105832" cy="5354992"/>
          </a:xfrm>
          <a:prstGeom prst="rect">
            <a:avLst/>
          </a:prstGeom>
          <a:noFill/>
        </p:spPr>
        <p:txBody>
          <a:bodyPr wrap="square">
            <a:spAutoFit/>
          </a:bodyPr>
          <a:lstStyle/>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Population- 26Lakhs approx.</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area - 2,772 sq km.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350 sq.km is urban and 2422 sq.km is rural.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urban area -19 Lakh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rural area – 4Lakh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households are in urban - 408,747.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households are in rural area- 93,058.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Population density (6290 people per sqm).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City divided into 85 wards.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Waste generation per person = 0.46Kg (avg.)/ day (online statistics).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Total waste generation forecasted this year = 1095 tones / day.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Ideal Target for acquiring waste: 900 tons per day.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278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48BE44C-ABCE-50CD-7BFC-E4989953243B}"/>
              </a:ext>
            </a:extLst>
          </p:cNvPr>
          <p:cNvSpPr/>
          <p:nvPr/>
        </p:nvSpPr>
        <p:spPr>
          <a:xfrm>
            <a:off x="0" y="914400"/>
            <a:ext cx="12192000" cy="5943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90E34A23-7333-68E3-B7DB-651BEC6F76C5}"/>
              </a:ext>
            </a:extLst>
          </p:cNvPr>
          <p:cNvGrpSpPr/>
          <p:nvPr/>
        </p:nvGrpSpPr>
        <p:grpSpPr>
          <a:xfrm>
            <a:off x="0" y="0"/>
            <a:ext cx="12192000" cy="914400"/>
            <a:chOff x="0" y="0"/>
            <a:chExt cx="12192000" cy="914400"/>
          </a:xfrm>
        </p:grpSpPr>
        <p:sp>
          <p:nvSpPr>
            <p:cNvPr id="5" name="Rectangle 4">
              <a:extLst>
                <a:ext uri="{FF2B5EF4-FFF2-40B4-BE49-F238E27FC236}">
                  <a16:creationId xmlns:a16="http://schemas.microsoft.com/office/drawing/2014/main" id="{4A441AC0-DD9D-14E5-DBEC-F154CB908FCB}"/>
                </a:ext>
              </a:extLst>
            </p:cNvPr>
            <p:cNvSpPr/>
            <p:nvPr/>
          </p:nvSpPr>
          <p:spPr>
            <a:xfrm>
              <a:off x="0" y="0"/>
              <a:ext cx="121920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C90A618-EC6E-63FB-2EB9-D0CD54568E89}"/>
                </a:ext>
              </a:extLst>
            </p:cNvPr>
            <p:cNvSpPr txBox="1"/>
            <p:nvPr/>
          </p:nvSpPr>
          <p:spPr>
            <a:xfrm>
              <a:off x="1356306" y="164812"/>
              <a:ext cx="9479387" cy="584775"/>
            </a:xfrm>
            <a:prstGeom prst="rect">
              <a:avLst/>
            </a:prstGeom>
            <a:noFill/>
            <a:ln>
              <a:solidFill>
                <a:schemeClr val="tx1"/>
              </a:solidFill>
            </a:ln>
          </p:spPr>
          <p:txBody>
            <a:bodyPr wrap="square" rtlCol="0">
              <a:spAutoFit/>
            </a:bodyPr>
            <a:lstStyle/>
            <a:p>
              <a:r>
                <a:rPr lang="en-US" sz="3200" b="1" dirty="0">
                  <a:ln w="0"/>
                  <a:solidFill>
                    <a:srgbClr val="002060"/>
                  </a:solidFill>
                  <a:effectLst>
                    <a:reflection blurRad="6350" stA="53000" endA="300" endPos="35500" dir="5400000" sy="-90000" algn="bl" rotWithShape="0"/>
                  </a:effectLst>
                </a:rPr>
                <a:t>OPERATIONAL FUNCTIONS OF WASTE MANAGEMENT</a:t>
              </a:r>
              <a:endParaRPr lang="en-US" sz="1200" b="1" dirty="0">
                <a:ln w="0"/>
                <a:solidFill>
                  <a:srgbClr val="002060"/>
                </a:solidFill>
                <a:effectLst>
                  <a:reflection blurRad="6350" stA="53000" endA="300" endPos="35500" dir="5400000" sy="-90000" algn="bl" rotWithShape="0"/>
                </a:effectLst>
              </a:endParaRPr>
            </a:p>
          </p:txBody>
        </p:sp>
      </p:grpSp>
      <p:pic>
        <p:nvPicPr>
          <p:cNvPr id="7" name="Picture 6">
            <a:extLst>
              <a:ext uri="{FF2B5EF4-FFF2-40B4-BE49-F238E27FC236}">
                <a16:creationId xmlns:a16="http://schemas.microsoft.com/office/drawing/2014/main" id="{51DC01EB-9257-C33E-5A8B-C1814E82FA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477" y="1079212"/>
            <a:ext cx="7007942" cy="5613976"/>
          </a:xfrm>
          <a:prstGeom prst="rect">
            <a:avLst/>
          </a:prstGeom>
        </p:spPr>
      </p:pic>
    </p:spTree>
    <p:extLst>
      <p:ext uri="{BB962C8B-B14F-4D97-AF65-F5344CB8AC3E}">
        <p14:creationId xmlns:p14="http://schemas.microsoft.com/office/powerpoint/2010/main" val="149679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7949855-1DB7-15F4-1B46-9639603E9417}"/>
              </a:ext>
            </a:extLst>
          </p:cNvPr>
          <p:cNvSpPr/>
          <p:nvPr/>
        </p:nvSpPr>
        <p:spPr>
          <a:xfrm>
            <a:off x="0" y="914400"/>
            <a:ext cx="12192000" cy="594360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51E958EE-A718-74CE-E7DC-8E505E351D6C}"/>
              </a:ext>
            </a:extLst>
          </p:cNvPr>
          <p:cNvGrpSpPr/>
          <p:nvPr/>
        </p:nvGrpSpPr>
        <p:grpSpPr>
          <a:xfrm>
            <a:off x="0" y="0"/>
            <a:ext cx="12192000" cy="914400"/>
            <a:chOff x="0" y="0"/>
            <a:chExt cx="12192000" cy="914400"/>
          </a:xfrm>
        </p:grpSpPr>
        <p:sp>
          <p:nvSpPr>
            <p:cNvPr id="5" name="Rectangle 4">
              <a:extLst>
                <a:ext uri="{FF2B5EF4-FFF2-40B4-BE49-F238E27FC236}">
                  <a16:creationId xmlns:a16="http://schemas.microsoft.com/office/drawing/2014/main" id="{FB7AF276-2753-CCF6-17B4-971B42842B19}"/>
                </a:ext>
              </a:extLst>
            </p:cNvPr>
            <p:cNvSpPr/>
            <p:nvPr/>
          </p:nvSpPr>
          <p:spPr>
            <a:xfrm>
              <a:off x="0" y="0"/>
              <a:ext cx="121920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F8E79B-4EE0-5641-84A4-595D1DB93841}"/>
                </a:ext>
              </a:extLst>
            </p:cNvPr>
            <p:cNvSpPr txBox="1"/>
            <p:nvPr/>
          </p:nvSpPr>
          <p:spPr>
            <a:xfrm>
              <a:off x="3205042" y="162599"/>
              <a:ext cx="5781913" cy="584775"/>
            </a:xfrm>
            <a:prstGeom prst="rect">
              <a:avLst/>
            </a:prstGeom>
            <a:noFill/>
            <a:ln>
              <a:solidFill>
                <a:schemeClr val="tx1"/>
              </a:solidFill>
            </a:ln>
          </p:spPr>
          <p:txBody>
            <a:bodyPr wrap="square" rtlCol="0">
              <a:spAutoFit/>
            </a:bodyPr>
            <a:lstStyle/>
            <a:p>
              <a:r>
                <a:rPr lang="en-US" sz="3200" b="1" dirty="0">
                  <a:ln w="0"/>
                  <a:solidFill>
                    <a:schemeClr val="accent1">
                      <a:lumMod val="50000"/>
                    </a:schemeClr>
                  </a:solidFill>
                  <a:effectLst>
                    <a:reflection blurRad="6350" stA="53000" endA="300" endPos="35500" dir="5400000" sy="-90000" algn="bl" rotWithShape="0"/>
                  </a:effectLst>
                </a:rPr>
                <a:t>OPERATIONAL FUNCTIONS PATH</a:t>
              </a:r>
              <a:endParaRPr lang="en-US" sz="1200" b="1" dirty="0">
                <a:ln w="0"/>
                <a:solidFill>
                  <a:schemeClr val="accent1">
                    <a:lumMod val="50000"/>
                  </a:schemeClr>
                </a:solidFill>
                <a:effectLst>
                  <a:reflection blurRad="6350" stA="53000" endA="300" endPos="35500" dir="5400000" sy="-90000" algn="bl" rotWithShape="0"/>
                </a:effectLst>
              </a:endParaRPr>
            </a:p>
          </p:txBody>
        </p:sp>
      </p:grpSp>
      <p:pic>
        <p:nvPicPr>
          <p:cNvPr id="7" name="Picture 6">
            <a:extLst>
              <a:ext uri="{FF2B5EF4-FFF2-40B4-BE49-F238E27FC236}">
                <a16:creationId xmlns:a16="http://schemas.microsoft.com/office/drawing/2014/main" id="{35D73E47-8801-6BE8-AEB7-5CF80D89AF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947" y="1165123"/>
            <a:ext cx="7488105" cy="5412076"/>
          </a:xfrm>
          <a:prstGeom prst="rect">
            <a:avLst/>
          </a:prstGeom>
        </p:spPr>
      </p:pic>
    </p:spTree>
    <p:extLst>
      <p:ext uri="{BB962C8B-B14F-4D97-AF65-F5344CB8AC3E}">
        <p14:creationId xmlns:p14="http://schemas.microsoft.com/office/powerpoint/2010/main" val="32047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C6B6D2E-D4B3-3CEB-AAFE-E9336FA2B0AD}"/>
              </a:ext>
            </a:extLst>
          </p:cNvPr>
          <p:cNvGrpSpPr/>
          <p:nvPr/>
        </p:nvGrpSpPr>
        <p:grpSpPr>
          <a:xfrm>
            <a:off x="135467" y="35837"/>
            <a:ext cx="11888014" cy="973401"/>
            <a:chOff x="16932" y="0"/>
            <a:chExt cx="11921067" cy="914400"/>
          </a:xfrm>
        </p:grpSpPr>
        <p:sp>
          <p:nvSpPr>
            <p:cNvPr id="5" name="Rectangle 4">
              <a:extLst>
                <a:ext uri="{FF2B5EF4-FFF2-40B4-BE49-F238E27FC236}">
                  <a16:creationId xmlns:a16="http://schemas.microsoft.com/office/drawing/2014/main" id="{0677FC0A-F1E8-D6AF-BF98-638152074623}"/>
                </a:ext>
              </a:extLst>
            </p:cNvPr>
            <p:cNvSpPr/>
            <p:nvPr/>
          </p:nvSpPr>
          <p:spPr>
            <a:xfrm>
              <a:off x="16932" y="0"/>
              <a:ext cx="11921067" cy="914400"/>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A3DB0F8-4FCC-F69E-C537-67E79F85E28D}"/>
                </a:ext>
              </a:extLst>
            </p:cNvPr>
            <p:cNvSpPr txBox="1"/>
            <p:nvPr/>
          </p:nvSpPr>
          <p:spPr>
            <a:xfrm>
              <a:off x="3677489" y="164812"/>
              <a:ext cx="4974150" cy="549330"/>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3200" dirty="0">
                  <a:ln w="0"/>
                  <a:solidFill>
                    <a:srgbClr val="002060"/>
                  </a:solidFill>
                  <a:effectLst>
                    <a:reflection blurRad="6350" stA="53000" endA="300" endPos="35500" dir="5400000" sy="-90000" algn="bl" rotWithShape="0"/>
                  </a:effectLst>
                  <a:latin typeface="Roboto Condensed" panose="02000000000000000000" pitchFamily="2" charset="0"/>
                </a:rPr>
                <a:t>MARKETING DEPARTMENT</a:t>
              </a:r>
              <a:endParaRPr lang="en-US" sz="3200" dirty="0">
                <a:ln w="0"/>
                <a:solidFill>
                  <a:srgbClr val="002060"/>
                </a:solidFill>
                <a:effectLst>
                  <a:reflection blurRad="6350" stA="53000" endA="300" endPos="35500" dir="5400000" sy="-90000" algn="bl" rotWithShape="0"/>
                </a:effectLst>
              </a:endParaRPr>
            </a:p>
          </p:txBody>
        </p:sp>
      </p:grpSp>
      <p:sp>
        <p:nvSpPr>
          <p:cNvPr id="9" name="Rectangle 8"/>
          <p:cNvSpPr/>
          <p:nvPr/>
        </p:nvSpPr>
        <p:spPr>
          <a:xfrm>
            <a:off x="3343210" y="1029610"/>
            <a:ext cx="5810079" cy="460895"/>
          </a:xfrm>
          <a:prstGeom prst="rect">
            <a:avLst/>
          </a:prstGeom>
          <a:ln>
            <a:solidFill>
              <a:schemeClr val="bg1"/>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marL="457200" algn="just">
              <a:lnSpc>
                <a:spcPct val="107000"/>
              </a:lnSpc>
              <a:spcAft>
                <a:spcPts val="800"/>
              </a:spcAft>
            </a:pPr>
            <a:r>
              <a:rPr lang="en-IN" sz="2400" b="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r>
              <a:rPr lang="en-IN" sz="2400" b="1" i="1" u="sng" dirty="0">
                <a:solidFill>
                  <a:srgbClr val="C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Extracting BEST from your WASTE</a:t>
            </a:r>
            <a:r>
              <a:rPr lang="en-IN" b="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endParaRPr lang="en-IN" sz="1600" u="sng"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2" descr="SWOT Analysis Templates [Free Templates] | Aha! software"/>
          <p:cNvPicPr>
            <a:picLocks noChangeAspect="1" noChangeArrowheads="1"/>
          </p:cNvPicPr>
          <p:nvPr/>
        </p:nvPicPr>
        <p:blipFill rotWithShape="1">
          <a:blip r:embed="rId3">
            <a:extLst>
              <a:ext uri="{28A0092B-C50C-407E-A947-70E740481C1C}">
                <a14:useLocalDpi xmlns:a14="http://schemas.microsoft.com/office/drawing/2010/main" val="0"/>
              </a:ext>
            </a:extLst>
          </a:blip>
          <a:srcRect l="4540" t="5811" r="4347" b="5208"/>
          <a:stretch/>
        </p:blipFill>
        <p:spPr bwMode="auto">
          <a:xfrm>
            <a:off x="35938" y="1489535"/>
            <a:ext cx="5956783" cy="390948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910945" y="2350483"/>
            <a:ext cx="1942931" cy="954107"/>
          </a:xfrm>
          <a:prstGeom prst="rect">
            <a:avLst/>
          </a:prstGeom>
          <a:noFill/>
        </p:spPr>
        <p:txBody>
          <a:bodyPr wrap="square" rtlCol="0">
            <a:spAutoFit/>
          </a:bodyPr>
          <a:lstStyle/>
          <a:p>
            <a:r>
              <a:rPr lang="en-IN" sz="1400" b="1" dirty="0"/>
              <a:t>1. Industrial waste     management</a:t>
            </a:r>
          </a:p>
          <a:p>
            <a:r>
              <a:rPr lang="en-IN" sz="1400" b="1" dirty="0"/>
              <a:t>2. Large customer base</a:t>
            </a:r>
          </a:p>
          <a:p>
            <a:r>
              <a:rPr lang="en-IN" sz="1400" b="1" dirty="0"/>
              <a:t>3. B2B Marketing</a:t>
            </a:r>
          </a:p>
        </p:txBody>
      </p:sp>
      <p:sp>
        <p:nvSpPr>
          <p:cNvPr id="13" name="TextBox 12"/>
          <p:cNvSpPr txBox="1"/>
          <p:nvPr/>
        </p:nvSpPr>
        <p:spPr>
          <a:xfrm>
            <a:off x="3110510" y="2373531"/>
            <a:ext cx="2163697" cy="954107"/>
          </a:xfrm>
          <a:prstGeom prst="rect">
            <a:avLst/>
          </a:prstGeom>
          <a:noFill/>
        </p:spPr>
        <p:txBody>
          <a:bodyPr wrap="square" rtlCol="0">
            <a:spAutoFit/>
          </a:bodyPr>
          <a:lstStyle/>
          <a:p>
            <a:pPr marL="342900" indent="-342900">
              <a:buAutoNum type="arabicPeriod"/>
            </a:pPr>
            <a:r>
              <a:rPr lang="en-IN" sz="1400" b="1" dirty="0"/>
              <a:t>Expansion</a:t>
            </a:r>
          </a:p>
          <a:p>
            <a:pPr marL="342900" indent="-342900">
              <a:buAutoNum type="arabicPeriod"/>
            </a:pPr>
            <a:r>
              <a:rPr lang="en-IN" sz="1400" b="1" dirty="0"/>
              <a:t>Additional cost</a:t>
            </a:r>
          </a:p>
          <a:p>
            <a:pPr marL="342900" indent="-342900">
              <a:buAutoNum type="arabicPeriod"/>
            </a:pPr>
            <a:r>
              <a:rPr lang="en-IN" sz="1400" b="1" dirty="0"/>
              <a:t>High training cost and development cost</a:t>
            </a:r>
          </a:p>
        </p:txBody>
      </p:sp>
      <p:sp>
        <p:nvSpPr>
          <p:cNvPr id="15" name="TextBox 14"/>
          <p:cNvSpPr txBox="1"/>
          <p:nvPr/>
        </p:nvSpPr>
        <p:spPr>
          <a:xfrm>
            <a:off x="628341" y="3922199"/>
            <a:ext cx="2303494" cy="1169551"/>
          </a:xfrm>
          <a:prstGeom prst="rect">
            <a:avLst/>
          </a:prstGeom>
          <a:noFill/>
        </p:spPr>
        <p:txBody>
          <a:bodyPr wrap="square" rtlCol="0">
            <a:spAutoFit/>
          </a:bodyPr>
          <a:lstStyle/>
          <a:p>
            <a:pPr marL="342900" indent="-342900">
              <a:buAutoNum type="arabicPeriod"/>
            </a:pPr>
            <a:r>
              <a:rPr lang="en-IN" sz="1400" b="1" dirty="0"/>
              <a:t>Government Initiatives</a:t>
            </a:r>
          </a:p>
          <a:p>
            <a:pPr marL="342900" indent="-342900">
              <a:buAutoNum type="arabicPeriod"/>
            </a:pPr>
            <a:r>
              <a:rPr lang="en-IN" sz="1400" b="1" dirty="0"/>
              <a:t>Booming Industry</a:t>
            </a:r>
          </a:p>
          <a:p>
            <a:pPr marL="342900" indent="-342900">
              <a:buAutoNum type="arabicPeriod"/>
            </a:pPr>
            <a:r>
              <a:rPr lang="en-IN" sz="1400" b="1" dirty="0"/>
              <a:t>Power generation via trash</a:t>
            </a:r>
          </a:p>
          <a:p>
            <a:pPr marL="342900" indent="-342900">
              <a:buAutoNum type="arabicPeriod"/>
            </a:pPr>
            <a:endParaRPr lang="en-IN" sz="1400" b="1" dirty="0"/>
          </a:p>
        </p:txBody>
      </p:sp>
      <p:sp>
        <p:nvSpPr>
          <p:cNvPr id="18" name="TextBox 17"/>
          <p:cNvSpPr txBox="1"/>
          <p:nvPr/>
        </p:nvSpPr>
        <p:spPr>
          <a:xfrm>
            <a:off x="3086026" y="3825150"/>
            <a:ext cx="2764094" cy="1384995"/>
          </a:xfrm>
          <a:prstGeom prst="rect">
            <a:avLst/>
          </a:prstGeom>
          <a:noFill/>
        </p:spPr>
        <p:txBody>
          <a:bodyPr wrap="square" rtlCol="0">
            <a:spAutoFit/>
          </a:bodyPr>
          <a:lstStyle/>
          <a:p>
            <a:pPr marL="342900" indent="-342900">
              <a:buAutoNum type="arabicPeriod"/>
            </a:pPr>
            <a:r>
              <a:rPr lang="en-IN" sz="1400" b="1" dirty="0"/>
              <a:t>Competitive market</a:t>
            </a:r>
          </a:p>
          <a:p>
            <a:pPr marL="342900" indent="-342900">
              <a:buAutoNum type="arabicPeriod"/>
            </a:pPr>
            <a:r>
              <a:rPr lang="en-IN" sz="1400" b="1" dirty="0"/>
              <a:t>Limited skilled human resource</a:t>
            </a:r>
          </a:p>
          <a:p>
            <a:pPr marL="342900" indent="-342900">
              <a:buAutoNum type="arabicPeriod"/>
            </a:pPr>
            <a:r>
              <a:rPr lang="en-IN" sz="1400" b="1" dirty="0"/>
              <a:t>Government Regulation</a:t>
            </a:r>
          </a:p>
          <a:p>
            <a:pPr marL="342900" indent="-342900">
              <a:buAutoNum type="arabicPeriod"/>
            </a:pPr>
            <a:endParaRPr lang="en-IN" sz="1400" b="1" dirty="0"/>
          </a:p>
          <a:p>
            <a:pPr marL="342900" indent="-342900">
              <a:buAutoNum type="arabicPeriod"/>
            </a:pPr>
            <a:endParaRPr lang="en-IN" sz="1400" b="1" dirty="0"/>
          </a:p>
        </p:txBody>
      </p:sp>
      <p:sp>
        <p:nvSpPr>
          <p:cNvPr id="20" name="TextBox 19"/>
          <p:cNvSpPr txBox="1"/>
          <p:nvPr/>
        </p:nvSpPr>
        <p:spPr>
          <a:xfrm>
            <a:off x="8343661" y="1735539"/>
            <a:ext cx="3679819" cy="400110"/>
          </a:xfrm>
          <a:prstGeom prst="rect">
            <a:avLst/>
          </a:prstGeom>
          <a:ln>
            <a:solidFill>
              <a:schemeClr val="bg1"/>
            </a:solidFill>
          </a:ln>
          <a:effectLst>
            <a:outerShdw blurRad="50800" dist="38100" dir="5400000" algn="t" rotWithShape="0">
              <a:prstClr val="black">
                <a:alpha val="40000"/>
              </a:prstClr>
            </a:outerShdw>
          </a:effectLst>
        </p:spPr>
        <p:style>
          <a:lnRef idx="3">
            <a:schemeClr val="lt1"/>
          </a:lnRef>
          <a:fillRef idx="1">
            <a:schemeClr val="dk1"/>
          </a:fillRef>
          <a:effectRef idx="1">
            <a:schemeClr val="dk1"/>
          </a:effectRef>
          <a:fontRef idx="minor">
            <a:schemeClr val="lt1"/>
          </a:fontRef>
        </p:style>
        <p:txBody>
          <a:bodyPr wrap="square" rtlCol="0">
            <a:spAutoFit/>
          </a:bodyPr>
          <a:lstStyle/>
          <a:p>
            <a:r>
              <a:rPr lang="en-IN" sz="2000" b="1" dirty="0">
                <a:solidFill>
                  <a:schemeClr val="bg1"/>
                </a:solidFill>
              </a:rPr>
              <a:t>             </a:t>
            </a:r>
            <a:r>
              <a:rPr lang="en-IN" sz="2000" b="1" dirty="0">
                <a:solidFill>
                  <a:schemeClr val="bg1"/>
                </a:solidFill>
                <a:effectLst>
                  <a:outerShdw blurRad="38100" dist="38100" dir="2700000" algn="tl">
                    <a:srgbClr val="000000">
                      <a:alpha val="43137"/>
                    </a:srgbClr>
                  </a:outerShdw>
                </a:effectLst>
              </a:rPr>
              <a:t>PUBLIC AWARENESS  </a:t>
            </a:r>
          </a:p>
        </p:txBody>
      </p:sp>
      <p:graphicFrame>
        <p:nvGraphicFramePr>
          <p:cNvPr id="30" name="Diagram 29"/>
          <p:cNvGraphicFramePr/>
          <p:nvPr/>
        </p:nvGraphicFramePr>
        <p:xfrm>
          <a:off x="6283098" y="1842423"/>
          <a:ext cx="5740382" cy="36359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1" name="Picture 30"/>
          <p:cNvPicPr>
            <a:picLocks noChangeAspect="1"/>
          </p:cNvPicPr>
          <p:nvPr/>
        </p:nvPicPr>
        <p:blipFill rotWithShape="1">
          <a:blip r:embed="rId9"/>
          <a:srcRect l="2635" t="11395" r="1980" b="11764"/>
          <a:stretch/>
        </p:blipFill>
        <p:spPr>
          <a:xfrm>
            <a:off x="5834056" y="2097481"/>
            <a:ext cx="2341085" cy="1246402"/>
          </a:xfrm>
          <a:prstGeom prst="rect">
            <a:avLst/>
          </a:prstGeom>
        </p:spPr>
      </p:pic>
      <p:graphicFrame>
        <p:nvGraphicFramePr>
          <p:cNvPr id="32" name="Diagram 31"/>
          <p:cNvGraphicFramePr/>
          <p:nvPr/>
        </p:nvGraphicFramePr>
        <p:xfrm>
          <a:off x="2653048" y="4075970"/>
          <a:ext cx="9538952" cy="399085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3" name="TextBox 32"/>
          <p:cNvSpPr txBox="1"/>
          <p:nvPr/>
        </p:nvSpPr>
        <p:spPr>
          <a:xfrm>
            <a:off x="35938" y="5859857"/>
            <a:ext cx="2817938" cy="400110"/>
          </a:xfrm>
          <a:prstGeom prst="rect">
            <a:avLst/>
          </a:prstGeom>
          <a:ln>
            <a:solidFill>
              <a:schemeClr val="bg1"/>
            </a:solidFill>
          </a:ln>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IN" sz="2000" b="1" dirty="0"/>
              <a:t>MARKETING STRATEGIES</a:t>
            </a:r>
          </a:p>
        </p:txBody>
      </p:sp>
    </p:spTree>
    <p:extLst>
      <p:ext uri="{BB962C8B-B14F-4D97-AF65-F5344CB8AC3E}">
        <p14:creationId xmlns:p14="http://schemas.microsoft.com/office/powerpoint/2010/main" val="2229137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227909"/>
            <a:ext cx="9144000" cy="5512525"/>
          </a:xfrm>
        </p:spPr>
        <p:txBody>
          <a:bodyPr/>
          <a:lstStyle/>
          <a:p>
            <a:r>
              <a:rPr lang="en-US" dirty="0"/>
              <a:t>HR management and Sustainable development &amp; waste management  The last 2 questions that need to be answered are related directly with HR. </a:t>
            </a:r>
          </a:p>
          <a:p>
            <a:endParaRPr lang="en-US" dirty="0"/>
          </a:p>
          <a:p>
            <a:r>
              <a:rPr lang="en-US" dirty="0"/>
              <a:t> The new ways of doing the business, as well as new regulations for sustainable development &amp; waste management, requires additional extra paperwork. </a:t>
            </a:r>
          </a:p>
          <a:p>
            <a:endParaRPr lang="en-US" dirty="0"/>
          </a:p>
          <a:p>
            <a:r>
              <a:rPr lang="en-US" dirty="0"/>
              <a:t>This means that a certain fob positions, will be affected with increasing workload, as well as demand of new knowledge, skills and abilities related with new technology development as well as administration of regulations covering this issues. </a:t>
            </a:r>
            <a:endParaRPr lang="en-IN" dirty="0"/>
          </a:p>
        </p:txBody>
      </p:sp>
      <p:grpSp>
        <p:nvGrpSpPr>
          <p:cNvPr id="4" name="Group 3">
            <a:extLst>
              <a:ext uri="{FF2B5EF4-FFF2-40B4-BE49-F238E27FC236}">
                <a16:creationId xmlns:a16="http://schemas.microsoft.com/office/drawing/2014/main" id="{2D598537-46AB-7937-2938-2607B0EC1149}"/>
              </a:ext>
            </a:extLst>
          </p:cNvPr>
          <p:cNvGrpSpPr/>
          <p:nvPr/>
        </p:nvGrpSpPr>
        <p:grpSpPr>
          <a:xfrm>
            <a:off x="0" y="0"/>
            <a:ext cx="12192000" cy="914400"/>
            <a:chOff x="0" y="0"/>
            <a:chExt cx="12192000" cy="914400"/>
          </a:xfrm>
        </p:grpSpPr>
        <p:sp>
          <p:nvSpPr>
            <p:cNvPr id="5" name="Rectangle 4">
              <a:extLst>
                <a:ext uri="{FF2B5EF4-FFF2-40B4-BE49-F238E27FC236}">
                  <a16:creationId xmlns:a16="http://schemas.microsoft.com/office/drawing/2014/main" id="{F5119C0A-6D61-204C-FCD9-0AA81749DDEC}"/>
                </a:ext>
              </a:extLst>
            </p:cNvPr>
            <p:cNvSpPr/>
            <p:nvPr/>
          </p:nvSpPr>
          <p:spPr>
            <a:xfrm>
              <a:off x="0" y="0"/>
              <a:ext cx="121920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875BE85-B3AA-F1B6-2D36-BF06F5EBD55B}"/>
                </a:ext>
              </a:extLst>
            </p:cNvPr>
            <p:cNvSpPr txBox="1"/>
            <p:nvPr/>
          </p:nvSpPr>
          <p:spPr>
            <a:xfrm>
              <a:off x="3205042" y="162599"/>
              <a:ext cx="6573139" cy="584775"/>
            </a:xfrm>
            <a:prstGeom prst="rect">
              <a:avLst/>
            </a:prstGeom>
            <a:noFill/>
            <a:ln>
              <a:solidFill>
                <a:schemeClr val="tx1"/>
              </a:solidFill>
            </a:ln>
          </p:spPr>
          <p:txBody>
            <a:bodyPr wrap="square" rtlCol="0">
              <a:spAutoFit/>
            </a:bodyPr>
            <a:lstStyle/>
            <a:p>
              <a:r>
                <a:rPr lang="en-US" sz="3200" b="1" dirty="0">
                  <a:ln w="0"/>
                  <a:solidFill>
                    <a:schemeClr val="accent1">
                      <a:lumMod val="50000"/>
                    </a:schemeClr>
                  </a:solidFill>
                  <a:effectLst>
                    <a:reflection blurRad="6350" stA="53000" endA="300" endPos="35500" dir="5400000" sy="-90000" algn="bl" rotWithShape="0"/>
                  </a:effectLst>
                </a:rPr>
                <a:t>HUMAN RESOURCE DEVELOPMENT</a:t>
              </a:r>
              <a:endParaRPr lang="en-US" sz="1200" b="1" dirty="0">
                <a:ln w="0"/>
                <a:solidFill>
                  <a:schemeClr val="accent1">
                    <a:lumMod val="50000"/>
                  </a:schemeClr>
                </a:solidFill>
                <a:effectLst>
                  <a:reflection blurRad="6350" stA="53000" endA="300" endPos="35500" dir="5400000" sy="-90000" algn="bl" rotWithShape="0"/>
                </a:effectLst>
              </a:endParaRPr>
            </a:p>
          </p:txBody>
        </p:sp>
      </p:grpSp>
    </p:spTree>
    <p:extLst>
      <p:ext uri="{BB962C8B-B14F-4D97-AF65-F5344CB8AC3E}">
        <p14:creationId xmlns:p14="http://schemas.microsoft.com/office/powerpoint/2010/main" val="2598867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2">
            <a:extLst>
              <a:ext uri="{FF2B5EF4-FFF2-40B4-BE49-F238E27FC236}">
                <a16:creationId xmlns:a16="http://schemas.microsoft.com/office/drawing/2014/main" id="{B04E76B7-1D0C-0392-8EF4-D9D017747715}"/>
              </a:ext>
            </a:extLst>
          </p:cNvPr>
          <p:cNvGrpSpPr/>
          <p:nvPr/>
        </p:nvGrpSpPr>
        <p:grpSpPr>
          <a:xfrm>
            <a:off x="0" y="0"/>
            <a:ext cx="12192000" cy="914400"/>
            <a:chOff x="0" y="0"/>
            <a:chExt cx="12192000" cy="914400"/>
          </a:xfrm>
        </p:grpSpPr>
        <p:sp>
          <p:nvSpPr>
            <p:cNvPr id="5" name="Rectangle 4">
              <a:extLst>
                <a:ext uri="{FF2B5EF4-FFF2-40B4-BE49-F238E27FC236}">
                  <a16:creationId xmlns:a16="http://schemas.microsoft.com/office/drawing/2014/main" id="{142E3370-B55C-06D6-0167-83811D14326A}"/>
                </a:ext>
              </a:extLst>
            </p:cNvPr>
            <p:cNvSpPr/>
            <p:nvPr/>
          </p:nvSpPr>
          <p:spPr>
            <a:xfrm>
              <a:off x="0" y="0"/>
              <a:ext cx="121920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53653C8-C842-1A3D-CCC0-0B3C2EB72BE0}"/>
                </a:ext>
              </a:extLst>
            </p:cNvPr>
            <p:cNvSpPr txBox="1"/>
            <p:nvPr/>
          </p:nvSpPr>
          <p:spPr>
            <a:xfrm>
              <a:off x="3205043" y="162599"/>
              <a:ext cx="5481758" cy="584775"/>
            </a:xfrm>
            <a:prstGeom prst="rect">
              <a:avLst/>
            </a:prstGeom>
            <a:noFill/>
            <a:ln>
              <a:solidFill>
                <a:schemeClr val="tx1"/>
              </a:solidFill>
            </a:ln>
          </p:spPr>
          <p:txBody>
            <a:bodyPr wrap="square" rtlCol="0">
              <a:spAutoFit/>
            </a:bodyPr>
            <a:lstStyle/>
            <a:p>
              <a:r>
                <a:rPr lang="en-US" sz="3200" b="1" dirty="0">
                  <a:ln w="0"/>
                  <a:solidFill>
                    <a:schemeClr val="accent1">
                      <a:lumMod val="50000"/>
                    </a:schemeClr>
                  </a:solidFill>
                  <a:effectLst>
                    <a:reflection blurRad="6350" stA="53000" endA="300" endPos="35500" dir="5400000" sy="-90000" algn="bl" rotWithShape="0"/>
                  </a:effectLst>
                </a:rPr>
                <a:t>HUMAN RESOURCE FUNCTION</a:t>
              </a:r>
              <a:endParaRPr lang="en-US" sz="1200" b="1" dirty="0">
                <a:ln w="0"/>
                <a:solidFill>
                  <a:schemeClr val="accent1">
                    <a:lumMod val="50000"/>
                  </a:schemeClr>
                </a:solidFill>
                <a:effectLst>
                  <a:reflection blurRad="6350" stA="53000" endA="300" endPos="35500" dir="5400000" sy="-90000" algn="bl" rotWithShape="0"/>
                </a:effectLst>
              </a:endParaRPr>
            </a:p>
          </p:txBody>
        </p:sp>
      </p:grpSp>
    </p:spTree>
    <p:extLst>
      <p:ext uri="{BB962C8B-B14F-4D97-AF65-F5344CB8AC3E}">
        <p14:creationId xmlns:p14="http://schemas.microsoft.com/office/powerpoint/2010/main" val="1337244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t>That is also in connection with the Disposal Technology Development </a:t>
            </a:r>
            <a:r>
              <a:rPr lang="en-US" sz="2000"/>
              <a:t>and Deployment Job </a:t>
            </a:r>
            <a:r>
              <a:rPr lang="en-US" sz="2000" dirty="0"/>
              <a:t>design - these seek to phase out any type of disposal that does not effectively recover the material and energy value of waste materials; promote technologies that efficiently capture the material and energy value of materials; identify carbon neutral or carbon negative waste disposal methods for the residual waste after maximum waste prevention, reuse, recycling and composting. </a:t>
            </a:r>
          </a:p>
          <a:p>
            <a:r>
              <a:rPr lang="en-US" sz="2000" dirty="0"/>
              <a:t>In a very simple sense, HR Management and sustainable development &amp; waste management are connected with the job positions that are affected from the waste management treatment, and the result is need of new job design, or redesign</a:t>
            </a:r>
            <a:endParaRPr lang="en-IN" sz="2000" dirty="0"/>
          </a:p>
        </p:txBody>
      </p:sp>
      <p:grpSp>
        <p:nvGrpSpPr>
          <p:cNvPr id="4" name="Group 3">
            <a:extLst>
              <a:ext uri="{FF2B5EF4-FFF2-40B4-BE49-F238E27FC236}">
                <a16:creationId xmlns:a16="http://schemas.microsoft.com/office/drawing/2014/main" id="{5F3D2448-D4B7-85EC-B681-B0930FDCD2A1}"/>
              </a:ext>
            </a:extLst>
          </p:cNvPr>
          <p:cNvGrpSpPr/>
          <p:nvPr/>
        </p:nvGrpSpPr>
        <p:grpSpPr>
          <a:xfrm>
            <a:off x="0" y="0"/>
            <a:ext cx="12192000" cy="914400"/>
            <a:chOff x="0" y="0"/>
            <a:chExt cx="12192000" cy="914400"/>
          </a:xfrm>
        </p:grpSpPr>
        <p:sp>
          <p:nvSpPr>
            <p:cNvPr id="5" name="Rectangle 4">
              <a:extLst>
                <a:ext uri="{FF2B5EF4-FFF2-40B4-BE49-F238E27FC236}">
                  <a16:creationId xmlns:a16="http://schemas.microsoft.com/office/drawing/2014/main" id="{1EDF43D9-A6CF-AC55-4E38-863C3F9EB761}"/>
                </a:ext>
              </a:extLst>
            </p:cNvPr>
            <p:cNvSpPr/>
            <p:nvPr/>
          </p:nvSpPr>
          <p:spPr>
            <a:xfrm>
              <a:off x="0" y="0"/>
              <a:ext cx="1219200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F22F361-4F4B-9B2F-21AE-ECE491464323}"/>
                </a:ext>
              </a:extLst>
            </p:cNvPr>
            <p:cNvSpPr txBox="1"/>
            <p:nvPr/>
          </p:nvSpPr>
          <p:spPr>
            <a:xfrm>
              <a:off x="3205043" y="162599"/>
              <a:ext cx="6248673" cy="584775"/>
            </a:xfrm>
            <a:prstGeom prst="rect">
              <a:avLst/>
            </a:prstGeom>
            <a:noFill/>
            <a:ln>
              <a:solidFill>
                <a:schemeClr val="tx1"/>
              </a:solidFill>
            </a:ln>
          </p:spPr>
          <p:txBody>
            <a:bodyPr wrap="square" rtlCol="0">
              <a:spAutoFit/>
            </a:bodyPr>
            <a:lstStyle/>
            <a:p>
              <a:r>
                <a:rPr lang="en-US" sz="3200" b="1" dirty="0">
                  <a:ln w="0"/>
                  <a:solidFill>
                    <a:schemeClr val="accent1">
                      <a:lumMod val="50000"/>
                    </a:schemeClr>
                  </a:solidFill>
                  <a:effectLst>
                    <a:reflection blurRad="6350" stA="53000" endA="300" endPos="35500" dir="5400000" sy="-90000" algn="bl" rotWithShape="0"/>
                  </a:effectLst>
                </a:rPr>
                <a:t>HUMAN RESOURCE DEVELOPMENT</a:t>
              </a:r>
              <a:endParaRPr lang="en-US" sz="1200" b="1" dirty="0">
                <a:ln w="0"/>
                <a:solidFill>
                  <a:schemeClr val="accent1">
                    <a:lumMod val="50000"/>
                  </a:schemeClr>
                </a:solidFill>
                <a:effectLst>
                  <a:reflection blurRad="6350" stA="53000" endA="300" endPos="35500" dir="5400000" sy="-90000" algn="bl" rotWithShape="0"/>
                </a:effectLst>
              </a:endParaRPr>
            </a:p>
          </p:txBody>
        </p:sp>
      </p:grpSp>
    </p:spTree>
    <p:extLst>
      <p:ext uri="{BB962C8B-B14F-4D97-AF65-F5344CB8AC3E}">
        <p14:creationId xmlns:p14="http://schemas.microsoft.com/office/powerpoint/2010/main" val="126577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33DC7AC-BBBF-CDF1-CE8D-94047E845C7D}"/>
              </a:ext>
            </a:extLst>
          </p:cNvPr>
          <p:cNvSpPr/>
          <p:nvPr/>
        </p:nvSpPr>
        <p:spPr>
          <a:xfrm>
            <a:off x="0" y="0"/>
            <a:ext cx="12192000" cy="685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329BEEB-42D9-8D0E-3013-C819F27808B2}"/>
              </a:ext>
            </a:extLst>
          </p:cNvPr>
          <p:cNvSpPr txBox="1"/>
          <p:nvPr/>
        </p:nvSpPr>
        <p:spPr>
          <a:xfrm>
            <a:off x="3411793" y="2610465"/>
            <a:ext cx="5368413" cy="1323439"/>
          </a:xfrm>
          <a:prstGeom prst="rect">
            <a:avLst/>
          </a:prstGeom>
          <a:noFill/>
        </p:spPr>
        <p:txBody>
          <a:bodyPr wrap="square" rtlCol="0">
            <a:spAutoFit/>
          </a:bodyPr>
          <a:lstStyle/>
          <a:p>
            <a:r>
              <a:rPr lang="en-US" sz="8000" dirty="0"/>
              <a:t>THANK YOU</a:t>
            </a:r>
          </a:p>
        </p:txBody>
      </p:sp>
    </p:spTree>
    <p:extLst>
      <p:ext uri="{BB962C8B-B14F-4D97-AF65-F5344CB8AC3E}">
        <p14:creationId xmlns:p14="http://schemas.microsoft.com/office/powerpoint/2010/main" val="1572338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3728</TotalTime>
  <Words>595</Words>
  <Application>Microsoft Office PowerPoint</Application>
  <PresentationFormat>Widescreen</PresentationFormat>
  <Paragraphs>64</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Bell MT</vt:lpstr>
      <vt:lpstr>Calibri</vt:lpstr>
      <vt:lpstr>Calibri Light</vt:lpstr>
      <vt:lpstr>Roboto Condensed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Akshata Swami</dc:creator>
  <cp:lastModifiedBy>Akshata Swami</cp:lastModifiedBy>
  <cp:revision>22</cp:revision>
  <dcterms:created xsi:type="dcterms:W3CDTF">2022-09-22T08:12:53Z</dcterms:created>
  <dcterms:modified xsi:type="dcterms:W3CDTF">2022-10-10T14:54:24Z</dcterms:modified>
</cp:coreProperties>
</file>